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60" r:id="rId2"/>
    <p:sldId id="269" r:id="rId3"/>
    <p:sldId id="262" r:id="rId4"/>
    <p:sldId id="270" r:id="rId5"/>
    <p:sldId id="263" r:id="rId6"/>
    <p:sldId id="273" r:id="rId7"/>
    <p:sldId id="272" r:id="rId8"/>
    <p:sldId id="274" r:id="rId9"/>
    <p:sldId id="266" r:id="rId10"/>
    <p:sldId id="267" r:id="rId11"/>
    <p:sldId id="268" r:id="rId12"/>
    <p:sldId id="276" r:id="rId13"/>
    <p:sldId id="27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6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27752E-645E-EF17-9973-7AC1E37AD26D}" v="941" dt="2022-04-18T04:18:58.884"/>
    <p1510:client id="{2521BBB1-B790-DA73-AB2B-1A36A3816EF6}" v="6" dt="2022-04-20T04:19:43.634"/>
    <p1510:client id="{A3D1C970-875C-0031-2F25-A8E27D7D43AE}" v="319" dt="2022-04-20T04:04:57.899"/>
    <p1510:client id="{FD393F04-EC7E-AA41-929F-EC909F4BE484}" v="72" dt="2022-04-01T06:31:32.7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zette Moreno" userId="93ab5f16-f2e3-4a41-b3c2-86a1217f6e03" providerId="ADAL" clId="{FD393F04-EC7E-AA41-929F-EC909F4BE484}"/>
    <pc:docChg chg="undo redo custSel addSld delSld modSld sldOrd">
      <pc:chgData name="Lizette Moreno" userId="93ab5f16-f2e3-4a41-b3c2-86a1217f6e03" providerId="ADAL" clId="{FD393F04-EC7E-AA41-929F-EC909F4BE484}" dt="2022-04-01T06:48:51.882" v="1617" actId="2696"/>
      <pc:docMkLst>
        <pc:docMk/>
      </pc:docMkLst>
      <pc:sldChg chg="addSp delSp modSp del mod ord">
        <pc:chgData name="Lizette Moreno" userId="93ab5f16-f2e3-4a41-b3c2-86a1217f6e03" providerId="ADAL" clId="{FD393F04-EC7E-AA41-929F-EC909F4BE484}" dt="2022-04-01T03:58:15.736" v="866" actId="2696"/>
        <pc:sldMkLst>
          <pc:docMk/>
          <pc:sldMk cId="3249626790" sldId="261"/>
        </pc:sldMkLst>
        <pc:spChg chg="del mod">
          <ac:chgData name="Lizette Moreno" userId="93ab5f16-f2e3-4a41-b3c2-86a1217f6e03" providerId="ADAL" clId="{FD393F04-EC7E-AA41-929F-EC909F4BE484}" dt="2022-04-01T02:56:00.254" v="325" actId="478"/>
          <ac:spMkLst>
            <pc:docMk/>
            <pc:sldMk cId="3249626790" sldId="261"/>
            <ac:spMk id="2" creationId="{87AF9C3F-FFAB-894F-BC26-996EFEED51A4}"/>
          </ac:spMkLst>
        </pc:spChg>
        <pc:spChg chg="add del mod">
          <ac:chgData name="Lizette Moreno" userId="93ab5f16-f2e3-4a41-b3c2-86a1217f6e03" providerId="ADAL" clId="{FD393F04-EC7E-AA41-929F-EC909F4BE484}" dt="2022-04-01T02:56:08.315" v="327" actId="478"/>
          <ac:spMkLst>
            <pc:docMk/>
            <pc:sldMk cId="3249626790" sldId="261"/>
            <ac:spMk id="4" creationId="{B0D22C87-60A3-0A48-9F00-034E2C9DB19B}"/>
          </ac:spMkLst>
        </pc:spChg>
        <pc:spChg chg="add del mod">
          <ac:chgData name="Lizette Moreno" userId="93ab5f16-f2e3-4a41-b3c2-86a1217f6e03" providerId="ADAL" clId="{FD393F04-EC7E-AA41-929F-EC909F4BE484}" dt="2022-04-01T02:55:56.953" v="324"/>
          <ac:spMkLst>
            <pc:docMk/>
            <pc:sldMk cId="3249626790" sldId="261"/>
            <ac:spMk id="5" creationId="{15306863-3DA9-CC46-B037-15C0587A67B3}"/>
          </ac:spMkLst>
        </pc:spChg>
        <pc:spChg chg="mod">
          <ac:chgData name="Lizette Moreno" userId="93ab5f16-f2e3-4a41-b3c2-86a1217f6e03" providerId="ADAL" clId="{FD393F04-EC7E-AA41-929F-EC909F4BE484}" dt="2022-04-01T03:58:02.347" v="865" actId="21"/>
          <ac:spMkLst>
            <pc:docMk/>
            <pc:sldMk cId="3249626790" sldId="261"/>
            <ac:spMk id="7" creationId="{30ABE1D7-F987-2744-A505-16997481A840}"/>
          </ac:spMkLst>
        </pc:spChg>
        <pc:spChg chg="add mod">
          <ac:chgData name="Lizette Moreno" userId="93ab5f16-f2e3-4a41-b3c2-86a1217f6e03" providerId="ADAL" clId="{FD393F04-EC7E-AA41-929F-EC909F4BE484}" dt="2022-04-01T02:56:01.533" v="326"/>
          <ac:spMkLst>
            <pc:docMk/>
            <pc:sldMk cId="3249626790" sldId="261"/>
            <ac:spMk id="9" creationId="{BAE987E6-3E6E-3A45-AC80-72BCA7EAAC2B}"/>
          </ac:spMkLst>
        </pc:spChg>
      </pc:sldChg>
      <pc:sldChg chg="addSp delSp modSp mod ord delAnim modAnim">
        <pc:chgData name="Lizette Moreno" userId="93ab5f16-f2e3-4a41-b3c2-86a1217f6e03" providerId="ADAL" clId="{FD393F04-EC7E-AA41-929F-EC909F4BE484}" dt="2022-04-01T04:15:42.727" v="1085"/>
        <pc:sldMkLst>
          <pc:docMk/>
          <pc:sldMk cId="247999843" sldId="262"/>
        </pc:sldMkLst>
        <pc:spChg chg="del mod">
          <ac:chgData name="Lizette Moreno" userId="93ab5f16-f2e3-4a41-b3c2-86a1217f6e03" providerId="ADAL" clId="{FD393F04-EC7E-AA41-929F-EC909F4BE484}" dt="2022-04-01T03:26:05.510" v="531" actId="478"/>
          <ac:spMkLst>
            <pc:docMk/>
            <pc:sldMk cId="247999843" sldId="262"/>
            <ac:spMk id="2" creationId="{87AF9C3F-FFAB-894F-BC26-996EFEED51A4}"/>
          </ac:spMkLst>
        </pc:spChg>
        <pc:spChg chg="del mod">
          <ac:chgData name="Lizette Moreno" userId="93ab5f16-f2e3-4a41-b3c2-86a1217f6e03" providerId="ADAL" clId="{FD393F04-EC7E-AA41-929F-EC909F4BE484}" dt="2022-04-01T03:39:15.793" v="626" actId="478"/>
          <ac:spMkLst>
            <pc:docMk/>
            <pc:sldMk cId="247999843" sldId="262"/>
            <ac:spMk id="3" creationId="{0F90CEEC-1939-7549-813D-FFA0CC9498D0}"/>
          </ac:spMkLst>
        </pc:spChg>
        <pc:spChg chg="mod">
          <ac:chgData name="Lizette Moreno" userId="93ab5f16-f2e3-4a41-b3c2-86a1217f6e03" providerId="ADAL" clId="{FD393F04-EC7E-AA41-929F-EC909F4BE484}" dt="2022-04-01T04:14:31.488" v="1083" actId="1076"/>
          <ac:spMkLst>
            <pc:docMk/>
            <pc:sldMk cId="247999843" sldId="262"/>
            <ac:spMk id="4" creationId="{EDA2C769-7E97-9841-A6C8-F9C057DFB921}"/>
          </ac:spMkLst>
        </pc:spChg>
        <pc:spChg chg="add del mod">
          <ac:chgData name="Lizette Moreno" userId="93ab5f16-f2e3-4a41-b3c2-86a1217f6e03" providerId="ADAL" clId="{FD393F04-EC7E-AA41-929F-EC909F4BE484}" dt="2022-04-01T03:26:10.473" v="532" actId="478"/>
          <ac:spMkLst>
            <pc:docMk/>
            <pc:sldMk cId="247999843" sldId="262"/>
            <ac:spMk id="6" creationId="{5FADAD57-0220-4645-8FAA-DD1EC8AA7578}"/>
          </ac:spMkLst>
        </pc:spChg>
        <pc:spChg chg="add del mod">
          <ac:chgData name="Lizette Moreno" userId="93ab5f16-f2e3-4a41-b3c2-86a1217f6e03" providerId="ADAL" clId="{FD393F04-EC7E-AA41-929F-EC909F4BE484}" dt="2022-04-01T03:49:29.926" v="749" actId="478"/>
          <ac:spMkLst>
            <pc:docMk/>
            <pc:sldMk cId="247999843" sldId="262"/>
            <ac:spMk id="7" creationId="{38DD88F8-3FE4-074A-9D7D-E9F8DC08BD8A}"/>
          </ac:spMkLst>
        </pc:spChg>
        <pc:spChg chg="add del mod">
          <ac:chgData name="Lizette Moreno" userId="93ab5f16-f2e3-4a41-b3c2-86a1217f6e03" providerId="ADAL" clId="{FD393F04-EC7E-AA41-929F-EC909F4BE484}" dt="2022-04-01T03:46:25.163" v="719" actId="20577"/>
          <ac:spMkLst>
            <pc:docMk/>
            <pc:sldMk cId="247999843" sldId="262"/>
            <ac:spMk id="10" creationId="{D44AF9A0-3464-4A46-B313-59F8D757A4F9}"/>
          </ac:spMkLst>
        </pc:spChg>
        <pc:spChg chg="add del mod">
          <ac:chgData name="Lizette Moreno" userId="93ab5f16-f2e3-4a41-b3c2-86a1217f6e03" providerId="ADAL" clId="{FD393F04-EC7E-AA41-929F-EC909F4BE484}" dt="2022-04-01T03:39:18.307" v="627" actId="478"/>
          <ac:spMkLst>
            <pc:docMk/>
            <pc:sldMk cId="247999843" sldId="262"/>
            <ac:spMk id="14" creationId="{FA28A278-D1B2-954E-B45D-2E907106C897}"/>
          </ac:spMkLst>
        </pc:spChg>
        <pc:spChg chg="add del mod">
          <ac:chgData name="Lizette Moreno" userId="93ab5f16-f2e3-4a41-b3c2-86a1217f6e03" providerId="ADAL" clId="{FD393F04-EC7E-AA41-929F-EC909F4BE484}" dt="2022-04-01T03:49:34.114" v="750" actId="478"/>
          <ac:spMkLst>
            <pc:docMk/>
            <pc:sldMk cId="247999843" sldId="262"/>
            <ac:spMk id="16" creationId="{C3069916-4AF4-B54B-9413-A1411B74F13E}"/>
          </ac:spMkLst>
        </pc:spChg>
        <pc:spChg chg="add mod">
          <ac:chgData name="Lizette Moreno" userId="93ab5f16-f2e3-4a41-b3c2-86a1217f6e03" providerId="ADAL" clId="{FD393F04-EC7E-AA41-929F-EC909F4BE484}" dt="2022-04-01T03:56:43.526" v="843" actId="20577"/>
          <ac:spMkLst>
            <pc:docMk/>
            <pc:sldMk cId="247999843" sldId="262"/>
            <ac:spMk id="17" creationId="{69C8A8C7-7B2B-2E45-8E6A-DA835EDA5BB9}"/>
          </ac:spMkLst>
        </pc:spChg>
        <pc:spChg chg="add del mod">
          <ac:chgData name="Lizette Moreno" userId="93ab5f16-f2e3-4a41-b3c2-86a1217f6e03" providerId="ADAL" clId="{FD393F04-EC7E-AA41-929F-EC909F4BE484}" dt="2022-04-01T04:00:43.234" v="905"/>
          <ac:spMkLst>
            <pc:docMk/>
            <pc:sldMk cId="247999843" sldId="262"/>
            <ac:spMk id="18" creationId="{3F2F7592-7BED-D048-8F0C-B9D05A6004BD}"/>
          </ac:spMkLst>
        </pc:spChg>
        <pc:spChg chg="add del mod">
          <ac:chgData name="Lizette Moreno" userId="93ab5f16-f2e3-4a41-b3c2-86a1217f6e03" providerId="ADAL" clId="{FD393F04-EC7E-AA41-929F-EC909F4BE484}" dt="2022-04-01T04:01:54.364" v="954"/>
          <ac:spMkLst>
            <pc:docMk/>
            <pc:sldMk cId="247999843" sldId="262"/>
            <ac:spMk id="19" creationId="{A3109230-BAA7-6C4D-B820-03978EE8E4E9}"/>
          </ac:spMkLst>
        </pc:spChg>
        <pc:spChg chg="add mod">
          <ac:chgData name="Lizette Moreno" userId="93ab5f16-f2e3-4a41-b3c2-86a1217f6e03" providerId="ADAL" clId="{FD393F04-EC7E-AA41-929F-EC909F4BE484}" dt="2022-04-01T04:01:35.780" v="952" actId="20577"/>
          <ac:spMkLst>
            <pc:docMk/>
            <pc:sldMk cId="247999843" sldId="262"/>
            <ac:spMk id="20" creationId="{8266F1F0-1378-DB4F-ABD3-B3D4B3171D3E}"/>
          </ac:spMkLst>
        </pc:spChg>
        <pc:spChg chg="add mod">
          <ac:chgData name="Lizette Moreno" userId="93ab5f16-f2e3-4a41-b3c2-86a1217f6e03" providerId="ADAL" clId="{FD393F04-EC7E-AA41-929F-EC909F4BE484}" dt="2022-04-01T04:03:01.313" v="974" actId="20577"/>
          <ac:spMkLst>
            <pc:docMk/>
            <pc:sldMk cId="247999843" sldId="262"/>
            <ac:spMk id="21" creationId="{CACB6B5E-4231-5B41-A108-DCA510E56531}"/>
          </ac:spMkLst>
        </pc:spChg>
        <pc:spChg chg="add del mod">
          <ac:chgData name="Lizette Moreno" userId="93ab5f16-f2e3-4a41-b3c2-86a1217f6e03" providerId="ADAL" clId="{FD393F04-EC7E-AA41-929F-EC909F4BE484}" dt="2022-04-01T04:11:07.538" v="1043" actId="21"/>
          <ac:spMkLst>
            <pc:docMk/>
            <pc:sldMk cId="247999843" sldId="262"/>
            <ac:spMk id="22" creationId="{C427CBD4-9B86-E64F-9CA3-1017A86BCE91}"/>
          </ac:spMkLst>
        </pc:spChg>
        <pc:spChg chg="add del mod">
          <ac:chgData name="Lizette Moreno" userId="93ab5f16-f2e3-4a41-b3c2-86a1217f6e03" providerId="ADAL" clId="{FD393F04-EC7E-AA41-929F-EC909F4BE484}" dt="2022-04-01T04:11:04.616" v="1042" actId="21"/>
          <ac:spMkLst>
            <pc:docMk/>
            <pc:sldMk cId="247999843" sldId="262"/>
            <ac:spMk id="23" creationId="{C344FC06-7224-7E46-A417-AA51DC2618EC}"/>
          </ac:spMkLst>
        </pc:spChg>
        <pc:spChg chg="add mod">
          <ac:chgData name="Lizette Moreno" userId="93ab5f16-f2e3-4a41-b3c2-86a1217f6e03" providerId="ADAL" clId="{FD393F04-EC7E-AA41-929F-EC909F4BE484}" dt="2022-04-01T04:11:18.534" v="1044"/>
          <ac:spMkLst>
            <pc:docMk/>
            <pc:sldMk cId="247999843" sldId="262"/>
            <ac:spMk id="24" creationId="{97079E18-58AE-154A-8F0F-CDF5ACDCF039}"/>
          </ac:spMkLst>
        </pc:spChg>
        <pc:spChg chg="add mod">
          <ac:chgData name="Lizette Moreno" userId="93ab5f16-f2e3-4a41-b3c2-86a1217f6e03" providerId="ADAL" clId="{FD393F04-EC7E-AA41-929F-EC909F4BE484}" dt="2022-04-01T04:12:50.233" v="1079" actId="207"/>
          <ac:spMkLst>
            <pc:docMk/>
            <pc:sldMk cId="247999843" sldId="262"/>
            <ac:spMk id="25" creationId="{079891ED-79C2-B749-B5D1-980B1EB56635}"/>
          </ac:spMkLst>
        </pc:spChg>
        <pc:grpChg chg="add">
          <ac:chgData name="Lizette Moreno" userId="93ab5f16-f2e3-4a41-b3c2-86a1217f6e03" providerId="ADAL" clId="{FD393F04-EC7E-AA41-929F-EC909F4BE484}" dt="2022-04-01T04:15:36.643" v="1084" actId="164"/>
          <ac:grpSpMkLst>
            <pc:docMk/>
            <pc:sldMk cId="247999843" sldId="262"/>
            <ac:grpSpMk id="26" creationId="{8140DE33-DBAB-F146-9925-DD21D63055A8}"/>
          </ac:grpSpMkLst>
        </pc:grpChg>
        <pc:picChg chg="add del mod">
          <ac:chgData name="Lizette Moreno" userId="93ab5f16-f2e3-4a41-b3c2-86a1217f6e03" providerId="ADAL" clId="{FD393F04-EC7E-AA41-929F-EC909F4BE484}" dt="2022-04-01T03:46:03.430" v="710" actId="478"/>
          <ac:picMkLst>
            <pc:docMk/>
            <pc:sldMk cId="247999843" sldId="262"/>
            <ac:picMk id="9" creationId="{DB91B15C-33E7-0A48-9DC0-FA07BA59EE2F}"/>
          </ac:picMkLst>
        </pc:picChg>
        <pc:picChg chg="add mod">
          <ac:chgData name="Lizette Moreno" userId="93ab5f16-f2e3-4a41-b3c2-86a1217f6e03" providerId="ADAL" clId="{FD393F04-EC7E-AA41-929F-EC909F4BE484}" dt="2022-04-01T04:03:46.682" v="990" actId="1076"/>
          <ac:picMkLst>
            <pc:docMk/>
            <pc:sldMk cId="247999843" sldId="262"/>
            <ac:picMk id="12" creationId="{54C4868B-A194-0948-A16D-E0782B673181}"/>
          </ac:picMkLst>
        </pc:picChg>
      </pc:sldChg>
      <pc:sldChg chg="addSp delSp modSp mod">
        <pc:chgData name="Lizette Moreno" userId="93ab5f16-f2e3-4a41-b3c2-86a1217f6e03" providerId="ADAL" clId="{FD393F04-EC7E-AA41-929F-EC909F4BE484}" dt="2022-04-01T05:43:54.659" v="1209" actId="478"/>
        <pc:sldMkLst>
          <pc:docMk/>
          <pc:sldMk cId="4191624250" sldId="263"/>
        </pc:sldMkLst>
        <pc:spChg chg="del">
          <ac:chgData name="Lizette Moreno" userId="93ab5f16-f2e3-4a41-b3c2-86a1217f6e03" providerId="ADAL" clId="{FD393F04-EC7E-AA41-929F-EC909F4BE484}" dt="2022-04-01T03:59:04.945" v="867" actId="478"/>
          <ac:spMkLst>
            <pc:docMk/>
            <pc:sldMk cId="4191624250" sldId="263"/>
            <ac:spMk id="2" creationId="{01B2E166-AC72-1E44-A9ED-66971164BB89}"/>
          </ac:spMkLst>
        </pc:spChg>
        <pc:spChg chg="del">
          <ac:chgData name="Lizette Moreno" userId="93ab5f16-f2e3-4a41-b3c2-86a1217f6e03" providerId="ADAL" clId="{FD393F04-EC7E-AA41-929F-EC909F4BE484}" dt="2022-04-01T05:31:09.564" v="1152"/>
          <ac:spMkLst>
            <pc:docMk/>
            <pc:sldMk cId="4191624250" sldId="263"/>
            <ac:spMk id="3" creationId="{2A62BCA3-324B-B14F-940F-8DE87B77E843}"/>
          </ac:spMkLst>
        </pc:spChg>
        <pc:spChg chg="add del mod">
          <ac:chgData name="Lizette Moreno" userId="93ab5f16-f2e3-4a41-b3c2-86a1217f6e03" providerId="ADAL" clId="{FD393F04-EC7E-AA41-929F-EC909F4BE484}" dt="2022-04-01T03:59:06.650" v="868" actId="478"/>
          <ac:spMkLst>
            <pc:docMk/>
            <pc:sldMk cId="4191624250" sldId="263"/>
            <ac:spMk id="6" creationId="{D679BD36-E4B8-8045-BDEF-DF267E65313F}"/>
          </ac:spMkLst>
        </pc:spChg>
        <pc:spChg chg="add mod">
          <ac:chgData name="Lizette Moreno" userId="93ab5f16-f2e3-4a41-b3c2-86a1217f6e03" providerId="ADAL" clId="{FD393F04-EC7E-AA41-929F-EC909F4BE484}" dt="2022-04-01T03:59:19.518" v="901" actId="20577"/>
          <ac:spMkLst>
            <pc:docMk/>
            <pc:sldMk cId="4191624250" sldId="263"/>
            <ac:spMk id="7" creationId="{37FAEA09-D19A-E948-83E4-3EE2189017EF}"/>
          </ac:spMkLst>
        </pc:spChg>
        <pc:spChg chg="add del mod">
          <ac:chgData name="Lizette Moreno" userId="93ab5f16-f2e3-4a41-b3c2-86a1217f6e03" providerId="ADAL" clId="{FD393F04-EC7E-AA41-929F-EC909F4BE484}" dt="2022-04-01T05:43:52.909" v="1208" actId="478"/>
          <ac:spMkLst>
            <pc:docMk/>
            <pc:sldMk cId="4191624250" sldId="263"/>
            <ac:spMk id="15" creationId="{3B72B95B-E4B2-574D-B320-69FB6C8C67D6}"/>
          </ac:spMkLst>
        </pc:spChg>
        <pc:picChg chg="add del mod">
          <ac:chgData name="Lizette Moreno" userId="93ab5f16-f2e3-4a41-b3c2-86a1217f6e03" providerId="ADAL" clId="{FD393F04-EC7E-AA41-929F-EC909F4BE484}" dt="2022-04-01T05:43:45.728" v="1207" actId="478"/>
          <ac:picMkLst>
            <pc:docMk/>
            <pc:sldMk cId="4191624250" sldId="263"/>
            <ac:picMk id="9" creationId="{A383CD17-83C7-5C44-BFF0-5D5A09771799}"/>
          </ac:picMkLst>
        </pc:picChg>
        <pc:picChg chg="add del mod">
          <ac:chgData name="Lizette Moreno" userId="93ab5f16-f2e3-4a41-b3c2-86a1217f6e03" providerId="ADAL" clId="{FD393F04-EC7E-AA41-929F-EC909F4BE484}" dt="2022-04-01T05:43:54.659" v="1209" actId="478"/>
          <ac:picMkLst>
            <pc:docMk/>
            <pc:sldMk cId="4191624250" sldId="263"/>
            <ac:picMk id="11" creationId="{B5EE9F25-B902-F640-B2EB-C7BCB7A92AEE}"/>
          </ac:picMkLst>
        </pc:picChg>
        <pc:picChg chg="add del mod">
          <ac:chgData name="Lizette Moreno" userId="93ab5f16-f2e3-4a41-b3c2-86a1217f6e03" providerId="ADAL" clId="{FD393F04-EC7E-AA41-929F-EC909F4BE484}" dt="2022-04-01T05:43:45.728" v="1207" actId="478"/>
          <ac:picMkLst>
            <pc:docMk/>
            <pc:sldMk cId="4191624250" sldId="263"/>
            <ac:picMk id="13" creationId="{53922E35-AD55-0B41-8D8B-D417C2967792}"/>
          </ac:picMkLst>
        </pc:picChg>
      </pc:sldChg>
      <pc:sldChg chg="del">
        <pc:chgData name="Lizette Moreno" userId="93ab5f16-f2e3-4a41-b3c2-86a1217f6e03" providerId="ADAL" clId="{FD393F04-EC7E-AA41-929F-EC909F4BE484}" dt="2022-04-01T04:40:23.070" v="1151" actId="2696"/>
        <pc:sldMkLst>
          <pc:docMk/>
          <pc:sldMk cId="503235669" sldId="264"/>
        </pc:sldMkLst>
      </pc:sldChg>
      <pc:sldChg chg="del">
        <pc:chgData name="Lizette Moreno" userId="93ab5f16-f2e3-4a41-b3c2-86a1217f6e03" providerId="ADAL" clId="{FD393F04-EC7E-AA41-929F-EC909F4BE484}" dt="2022-04-01T06:48:51.882" v="1617" actId="2696"/>
        <pc:sldMkLst>
          <pc:docMk/>
          <pc:sldMk cId="2735293945" sldId="265"/>
        </pc:sldMkLst>
      </pc:sldChg>
      <pc:sldChg chg="addSp delSp modSp add mod ord setBg">
        <pc:chgData name="Lizette Moreno" userId="93ab5f16-f2e3-4a41-b3c2-86a1217f6e03" providerId="ADAL" clId="{FD393F04-EC7E-AA41-929F-EC909F4BE484}" dt="2022-04-01T03:57:38.551" v="864" actId="113"/>
        <pc:sldMkLst>
          <pc:docMk/>
          <pc:sldMk cId="4127571093" sldId="269"/>
        </pc:sldMkLst>
        <pc:spChg chg="mod">
          <ac:chgData name="Lizette Moreno" userId="93ab5f16-f2e3-4a41-b3c2-86a1217f6e03" providerId="ADAL" clId="{FD393F04-EC7E-AA41-929F-EC909F4BE484}" dt="2022-04-01T03:49:13.618" v="748" actId="14100"/>
          <ac:spMkLst>
            <pc:docMk/>
            <pc:sldMk cId="4127571093" sldId="269"/>
            <ac:spMk id="2" creationId="{87AF9C3F-FFAB-894F-BC26-996EFEED51A4}"/>
          </ac:spMkLst>
        </pc:spChg>
        <pc:spChg chg="add del mod">
          <ac:chgData name="Lizette Moreno" userId="93ab5f16-f2e3-4a41-b3c2-86a1217f6e03" providerId="ADAL" clId="{FD393F04-EC7E-AA41-929F-EC909F4BE484}" dt="2022-04-01T03:42:02.869" v="672" actId="478"/>
          <ac:spMkLst>
            <pc:docMk/>
            <pc:sldMk cId="4127571093" sldId="269"/>
            <ac:spMk id="4" creationId="{D7637A0B-6E39-364B-B27A-E2FD0E4E4C4F}"/>
          </ac:spMkLst>
        </pc:spChg>
        <pc:spChg chg="add mod">
          <ac:chgData name="Lizette Moreno" userId="93ab5f16-f2e3-4a41-b3c2-86a1217f6e03" providerId="ADAL" clId="{FD393F04-EC7E-AA41-929F-EC909F4BE484}" dt="2022-04-01T03:57:38.551" v="864" actId="113"/>
          <ac:spMkLst>
            <pc:docMk/>
            <pc:sldMk cId="4127571093" sldId="269"/>
            <ac:spMk id="6" creationId="{6BC4C1BD-D9C6-054E-B8E5-C155F866A0D7}"/>
          </ac:spMkLst>
        </pc:spChg>
        <pc:spChg chg="add del mod">
          <ac:chgData name="Lizette Moreno" userId="93ab5f16-f2e3-4a41-b3c2-86a1217f6e03" providerId="ADAL" clId="{FD393F04-EC7E-AA41-929F-EC909F4BE484}" dt="2022-04-01T03:16:35.895" v="525" actId="20577"/>
          <ac:spMkLst>
            <pc:docMk/>
            <pc:sldMk cId="4127571093" sldId="269"/>
            <ac:spMk id="7" creationId="{30ABE1D7-F987-2744-A505-16997481A840}"/>
          </ac:spMkLst>
        </pc:spChg>
        <pc:spChg chg="mod">
          <ac:chgData name="Lizette Moreno" userId="93ab5f16-f2e3-4a41-b3c2-86a1217f6e03" providerId="ADAL" clId="{FD393F04-EC7E-AA41-929F-EC909F4BE484}" dt="2022-04-01T02:28:11.551" v="4" actId="26606"/>
          <ac:spMkLst>
            <pc:docMk/>
            <pc:sldMk cId="4127571093" sldId="269"/>
            <ac:spMk id="8" creationId="{4A323A16-72CD-664E-99EC-A1B719D518A0}"/>
          </ac:spMkLst>
        </pc:spChg>
        <pc:spChg chg="add mod">
          <ac:chgData name="Lizette Moreno" userId="93ab5f16-f2e3-4a41-b3c2-86a1217f6e03" providerId="ADAL" clId="{FD393F04-EC7E-AA41-929F-EC909F4BE484}" dt="2022-04-01T03:10:11.649" v="398" actId="20577"/>
          <ac:spMkLst>
            <pc:docMk/>
            <pc:sldMk cId="4127571093" sldId="269"/>
            <ac:spMk id="10" creationId="{C171E300-09FF-024C-9E91-93F2AEB9FBF9}"/>
          </ac:spMkLst>
        </pc:spChg>
        <pc:spChg chg="add del mod">
          <ac:chgData name="Lizette Moreno" userId="93ab5f16-f2e3-4a41-b3c2-86a1217f6e03" providerId="ADAL" clId="{FD393F04-EC7E-AA41-929F-EC909F4BE484}" dt="2022-04-01T03:42:11.933" v="674" actId="478"/>
          <ac:spMkLst>
            <pc:docMk/>
            <pc:sldMk cId="4127571093" sldId="269"/>
            <ac:spMk id="12" creationId="{F00DFBC1-F4F2-4445-ACBD-05778EB4AB94}"/>
          </ac:spMkLst>
        </pc:spChg>
        <pc:spChg chg="add del">
          <ac:chgData name="Lizette Moreno" userId="93ab5f16-f2e3-4a41-b3c2-86a1217f6e03" providerId="ADAL" clId="{FD393F04-EC7E-AA41-929F-EC909F4BE484}" dt="2022-04-01T02:28:11.551" v="4" actId="26606"/>
          <ac:spMkLst>
            <pc:docMk/>
            <pc:sldMk cId="4127571093" sldId="269"/>
            <ac:spMk id="13" creationId="{37C89E4B-3C9F-44B9-8B86-D9E3D112D8EC}"/>
          </ac:spMkLst>
        </pc:spChg>
        <pc:spChg chg="add mod">
          <ac:chgData name="Lizette Moreno" userId="93ab5f16-f2e3-4a41-b3c2-86a1217f6e03" providerId="ADAL" clId="{FD393F04-EC7E-AA41-929F-EC909F4BE484}" dt="2022-04-01T03:09:00.759" v="374" actId="115"/>
          <ac:spMkLst>
            <pc:docMk/>
            <pc:sldMk cId="4127571093" sldId="269"/>
            <ac:spMk id="14" creationId="{B3236004-01D8-5240-83F7-898C94348DEC}"/>
          </ac:spMkLst>
        </pc:spChg>
        <pc:spChg chg="add del mod">
          <ac:chgData name="Lizette Moreno" userId="93ab5f16-f2e3-4a41-b3c2-86a1217f6e03" providerId="ADAL" clId="{FD393F04-EC7E-AA41-929F-EC909F4BE484}" dt="2022-04-01T03:09:57.446" v="393"/>
          <ac:spMkLst>
            <pc:docMk/>
            <pc:sldMk cId="4127571093" sldId="269"/>
            <ac:spMk id="16" creationId="{D55654F7-0141-D24B-9A34-010B5881ABAB}"/>
          </ac:spMkLst>
        </pc:spChg>
        <pc:spChg chg="add mod">
          <ac:chgData name="Lizette Moreno" userId="93ab5f16-f2e3-4a41-b3c2-86a1217f6e03" providerId="ADAL" clId="{FD393F04-EC7E-AA41-929F-EC909F4BE484}" dt="2022-04-01T03:43:15.310" v="703" actId="120"/>
          <ac:spMkLst>
            <pc:docMk/>
            <pc:sldMk cId="4127571093" sldId="269"/>
            <ac:spMk id="18" creationId="{B3528164-36AB-8142-B87D-724B28B5AC55}"/>
          </ac:spMkLst>
        </pc:spChg>
        <pc:picChg chg="add mod ord">
          <ac:chgData name="Lizette Moreno" userId="93ab5f16-f2e3-4a41-b3c2-86a1217f6e03" providerId="ADAL" clId="{FD393F04-EC7E-AA41-929F-EC909F4BE484}" dt="2022-04-01T02:53:05.675" v="290" actId="1076"/>
          <ac:picMkLst>
            <pc:docMk/>
            <pc:sldMk cId="4127571093" sldId="269"/>
            <ac:picMk id="3" creationId="{F9BB4125-4EB8-8043-B102-C6604879F9B7}"/>
          </ac:picMkLst>
        </pc:picChg>
        <pc:picChg chg="add mod">
          <ac:chgData name="Lizette Moreno" userId="93ab5f16-f2e3-4a41-b3c2-86a1217f6e03" providerId="ADAL" clId="{FD393F04-EC7E-AA41-929F-EC909F4BE484}" dt="2022-04-01T03:14:40.283" v="493" actId="1076"/>
          <ac:picMkLst>
            <pc:docMk/>
            <pc:sldMk cId="4127571093" sldId="269"/>
            <ac:picMk id="5" creationId="{AD5F7EE3-62B8-ED43-8D9D-C5B91E7ACBE1}"/>
          </ac:picMkLst>
        </pc:picChg>
        <pc:cxnChg chg="add del">
          <ac:chgData name="Lizette Moreno" userId="93ab5f16-f2e3-4a41-b3c2-86a1217f6e03" providerId="ADAL" clId="{FD393F04-EC7E-AA41-929F-EC909F4BE484}" dt="2022-04-01T02:28:11.551" v="4" actId="26606"/>
          <ac:cxnSpMkLst>
            <pc:docMk/>
            <pc:sldMk cId="4127571093" sldId="269"/>
            <ac:cxnSpMk id="15" creationId="{AA2EAA10-076F-46BD-8F0F-B9A2FB77A85C}"/>
          </ac:cxnSpMkLst>
        </pc:cxnChg>
        <pc:cxnChg chg="add del">
          <ac:chgData name="Lizette Moreno" userId="93ab5f16-f2e3-4a41-b3c2-86a1217f6e03" providerId="ADAL" clId="{FD393F04-EC7E-AA41-929F-EC909F4BE484}" dt="2022-04-01T02:28:11.551" v="4" actId="26606"/>
          <ac:cxnSpMkLst>
            <pc:docMk/>
            <pc:sldMk cId="4127571093" sldId="269"/>
            <ac:cxnSpMk id="17" creationId="{D891E407-403B-4764-86C9-33A56D3BCAA3}"/>
          </ac:cxnSpMkLst>
        </pc:cxnChg>
      </pc:sldChg>
      <pc:sldChg chg="addSp delSp modSp add mod setBg modAnim">
        <pc:chgData name="Lizette Moreno" userId="93ab5f16-f2e3-4a41-b3c2-86a1217f6e03" providerId="ADAL" clId="{FD393F04-EC7E-AA41-929F-EC909F4BE484}" dt="2022-04-01T04:20:38.566" v="1147"/>
        <pc:sldMkLst>
          <pc:docMk/>
          <pc:sldMk cId="2477858184" sldId="270"/>
        </pc:sldMkLst>
        <pc:spChg chg="add del mod">
          <ac:chgData name="Lizette Moreno" userId="93ab5f16-f2e3-4a41-b3c2-86a1217f6e03" providerId="ADAL" clId="{FD393F04-EC7E-AA41-929F-EC909F4BE484}" dt="2022-04-01T03:50:05.299" v="777" actId="478"/>
          <ac:spMkLst>
            <pc:docMk/>
            <pc:sldMk cId="2477858184" sldId="270"/>
            <ac:spMk id="3" creationId="{9BD23EED-96A1-474B-95E2-86F7C96D183A}"/>
          </ac:spMkLst>
        </pc:spChg>
        <pc:spChg chg="mod ord">
          <ac:chgData name="Lizette Moreno" userId="93ab5f16-f2e3-4a41-b3c2-86a1217f6e03" providerId="ADAL" clId="{FD393F04-EC7E-AA41-929F-EC909F4BE484}" dt="2022-04-01T03:50:59.091" v="785" actId="26606"/>
          <ac:spMkLst>
            <pc:docMk/>
            <pc:sldMk cId="2477858184" sldId="270"/>
            <ac:spMk id="4" creationId="{EDA2C769-7E97-9841-A6C8-F9C057DFB921}"/>
          </ac:spMkLst>
        </pc:spChg>
        <pc:spChg chg="add mod">
          <ac:chgData name="Lizette Moreno" userId="93ab5f16-f2e3-4a41-b3c2-86a1217f6e03" providerId="ADAL" clId="{FD393F04-EC7E-AA41-929F-EC909F4BE484}" dt="2022-04-01T04:18:15.631" v="1108" actId="1076"/>
          <ac:spMkLst>
            <pc:docMk/>
            <pc:sldMk cId="2477858184" sldId="270"/>
            <ac:spMk id="5" creationId="{02EEC9E1-452A-3E45-9107-FA76BBE21BC2}"/>
          </ac:spMkLst>
        </pc:spChg>
        <pc:spChg chg="add mod">
          <ac:chgData name="Lizette Moreno" userId="93ab5f16-f2e3-4a41-b3c2-86a1217f6e03" providerId="ADAL" clId="{FD393F04-EC7E-AA41-929F-EC909F4BE484}" dt="2022-04-01T04:18:48.069" v="1115" actId="207"/>
          <ac:spMkLst>
            <pc:docMk/>
            <pc:sldMk cId="2477858184" sldId="270"/>
            <ac:spMk id="6" creationId="{D10E78BB-C194-524A-B592-80ED1EE28ED8}"/>
          </ac:spMkLst>
        </pc:spChg>
        <pc:spChg chg="del mod">
          <ac:chgData name="Lizette Moreno" userId="93ab5f16-f2e3-4a41-b3c2-86a1217f6e03" providerId="ADAL" clId="{FD393F04-EC7E-AA41-929F-EC909F4BE484}" dt="2022-04-01T03:50:01.386" v="775" actId="478"/>
          <ac:spMkLst>
            <pc:docMk/>
            <pc:sldMk cId="2477858184" sldId="270"/>
            <ac:spMk id="7" creationId="{38DD88F8-3FE4-074A-9D7D-E9F8DC08BD8A}"/>
          </ac:spMkLst>
        </pc:spChg>
        <pc:spChg chg="mod ord">
          <ac:chgData name="Lizette Moreno" userId="93ab5f16-f2e3-4a41-b3c2-86a1217f6e03" providerId="ADAL" clId="{FD393F04-EC7E-AA41-929F-EC909F4BE484}" dt="2022-04-01T03:50:59.091" v="785" actId="26606"/>
          <ac:spMkLst>
            <pc:docMk/>
            <pc:sldMk cId="2477858184" sldId="270"/>
            <ac:spMk id="10" creationId="{D44AF9A0-3464-4A46-B313-59F8D757A4F9}"/>
          </ac:spMkLst>
        </pc:spChg>
        <pc:spChg chg="add mod">
          <ac:chgData name="Lizette Moreno" userId="93ab5f16-f2e3-4a41-b3c2-86a1217f6e03" providerId="ADAL" clId="{FD393F04-EC7E-AA41-929F-EC909F4BE484}" dt="2022-04-01T04:19:33.675" v="1144" actId="1076"/>
          <ac:spMkLst>
            <pc:docMk/>
            <pc:sldMk cId="2477858184" sldId="270"/>
            <ac:spMk id="11" creationId="{3AD21CC0-AC0A-7A42-9271-51739BB750C7}"/>
          </ac:spMkLst>
        </pc:spChg>
        <pc:spChg chg="add del mod">
          <ac:chgData name="Lizette Moreno" userId="93ab5f16-f2e3-4a41-b3c2-86a1217f6e03" providerId="ADAL" clId="{FD393F04-EC7E-AA41-929F-EC909F4BE484}" dt="2022-04-01T03:55:11.920" v="814" actId="478"/>
          <ac:spMkLst>
            <pc:docMk/>
            <pc:sldMk cId="2477858184" sldId="270"/>
            <ac:spMk id="14" creationId="{9A29F6BF-A06F-FC49-8514-6EC258CCA845}"/>
          </ac:spMkLst>
        </pc:spChg>
        <pc:spChg chg="add del">
          <ac:chgData name="Lizette Moreno" userId="93ab5f16-f2e3-4a41-b3c2-86a1217f6e03" providerId="ADAL" clId="{FD393F04-EC7E-AA41-929F-EC909F4BE484}" dt="2022-04-01T03:46:57.408" v="727" actId="26606"/>
          <ac:spMkLst>
            <pc:docMk/>
            <pc:sldMk cId="2477858184" sldId="270"/>
            <ac:spMk id="15" creationId="{385E1BDC-A9B0-4A87-82E3-F3187F69A802}"/>
          </ac:spMkLst>
        </pc:spChg>
        <pc:spChg chg="add del">
          <ac:chgData name="Lizette Moreno" userId="93ab5f16-f2e3-4a41-b3c2-86a1217f6e03" providerId="ADAL" clId="{FD393F04-EC7E-AA41-929F-EC909F4BE484}" dt="2022-04-01T03:46:57.408" v="727" actId="26606"/>
          <ac:spMkLst>
            <pc:docMk/>
            <pc:sldMk cId="2477858184" sldId="270"/>
            <ac:spMk id="17" creationId="{0990C621-3B8B-4820-8328-D47EF7CE823C}"/>
          </ac:spMkLst>
        </pc:spChg>
        <pc:spChg chg="add del">
          <ac:chgData name="Lizette Moreno" userId="93ab5f16-f2e3-4a41-b3c2-86a1217f6e03" providerId="ADAL" clId="{FD393F04-EC7E-AA41-929F-EC909F4BE484}" dt="2022-04-01T03:50:59.091" v="785" actId="26606"/>
          <ac:spMkLst>
            <pc:docMk/>
            <pc:sldMk cId="2477858184" sldId="270"/>
            <ac:spMk id="18" creationId="{385E1BDC-A9B0-4A87-82E3-F3187F69A802}"/>
          </ac:spMkLst>
        </pc:spChg>
        <pc:spChg chg="add del">
          <ac:chgData name="Lizette Moreno" userId="93ab5f16-f2e3-4a41-b3c2-86a1217f6e03" providerId="ADAL" clId="{FD393F04-EC7E-AA41-929F-EC909F4BE484}" dt="2022-04-01T03:46:57.408" v="727" actId="26606"/>
          <ac:spMkLst>
            <pc:docMk/>
            <pc:sldMk cId="2477858184" sldId="270"/>
            <ac:spMk id="19" creationId="{C1A2385B-1D2A-4E17-84FA-6CB7F0AAE473}"/>
          </ac:spMkLst>
        </pc:spChg>
        <pc:spChg chg="add mod">
          <ac:chgData name="Lizette Moreno" userId="93ab5f16-f2e3-4a41-b3c2-86a1217f6e03" providerId="ADAL" clId="{FD393F04-EC7E-AA41-929F-EC909F4BE484}" dt="2022-04-01T03:56:54.283" v="862" actId="20577"/>
          <ac:spMkLst>
            <pc:docMk/>
            <pc:sldMk cId="2477858184" sldId="270"/>
            <ac:spMk id="20" creationId="{9ECFBD91-62B6-2C4B-A1AB-A3B121686D11}"/>
          </ac:spMkLst>
        </pc:spChg>
        <pc:spChg chg="add del">
          <ac:chgData name="Lizette Moreno" userId="93ab5f16-f2e3-4a41-b3c2-86a1217f6e03" providerId="ADAL" clId="{FD393F04-EC7E-AA41-929F-EC909F4BE484}" dt="2022-04-01T03:46:57.408" v="727" actId="26606"/>
          <ac:spMkLst>
            <pc:docMk/>
            <pc:sldMk cId="2477858184" sldId="270"/>
            <ac:spMk id="21" creationId="{5E791F2F-79DB-4CC0-9FA1-001E3E91E8B7}"/>
          </ac:spMkLst>
        </pc:spChg>
        <pc:spChg chg="add mod">
          <ac:chgData name="Lizette Moreno" userId="93ab5f16-f2e3-4a41-b3c2-86a1217f6e03" providerId="ADAL" clId="{FD393F04-EC7E-AA41-929F-EC909F4BE484}" dt="2022-04-01T04:02:05.357" v="955"/>
          <ac:spMkLst>
            <pc:docMk/>
            <pc:sldMk cId="2477858184" sldId="270"/>
            <ac:spMk id="22" creationId="{C20D4BC6-E6DF-304E-9457-44972346E351}"/>
          </ac:spMkLst>
        </pc:spChg>
        <pc:spChg chg="add del">
          <ac:chgData name="Lizette Moreno" userId="93ab5f16-f2e3-4a41-b3c2-86a1217f6e03" providerId="ADAL" clId="{FD393F04-EC7E-AA41-929F-EC909F4BE484}" dt="2022-04-01T03:50:59.091" v="785" actId="26606"/>
          <ac:spMkLst>
            <pc:docMk/>
            <pc:sldMk cId="2477858184" sldId="270"/>
            <ac:spMk id="23" creationId="{0990C621-3B8B-4820-8328-D47EF7CE823C}"/>
          </ac:spMkLst>
        </pc:spChg>
        <pc:spChg chg="add mod">
          <ac:chgData name="Lizette Moreno" userId="93ab5f16-f2e3-4a41-b3c2-86a1217f6e03" providerId="ADAL" clId="{FD393F04-EC7E-AA41-929F-EC909F4BE484}" dt="2022-04-01T04:03:18.340" v="988" actId="20577"/>
          <ac:spMkLst>
            <pc:docMk/>
            <pc:sldMk cId="2477858184" sldId="270"/>
            <ac:spMk id="24" creationId="{393BD5E0-ED96-4F45-8CBC-EAAA0C287F62}"/>
          </ac:spMkLst>
        </pc:spChg>
        <pc:spChg chg="add del">
          <ac:chgData name="Lizette Moreno" userId="93ab5f16-f2e3-4a41-b3c2-86a1217f6e03" providerId="ADAL" clId="{FD393F04-EC7E-AA41-929F-EC909F4BE484}" dt="2022-04-01T03:50:59.091" v="785" actId="26606"/>
          <ac:spMkLst>
            <pc:docMk/>
            <pc:sldMk cId="2477858184" sldId="270"/>
            <ac:spMk id="25" creationId="{C1A2385B-1D2A-4E17-84FA-6CB7F0AAE473}"/>
          </ac:spMkLst>
        </pc:spChg>
        <pc:spChg chg="add del">
          <ac:chgData name="Lizette Moreno" userId="93ab5f16-f2e3-4a41-b3c2-86a1217f6e03" providerId="ADAL" clId="{FD393F04-EC7E-AA41-929F-EC909F4BE484}" dt="2022-04-01T03:50:59.091" v="785" actId="26606"/>
          <ac:spMkLst>
            <pc:docMk/>
            <pc:sldMk cId="2477858184" sldId="270"/>
            <ac:spMk id="27" creationId="{5E791F2F-79DB-4CC0-9FA1-001E3E91E8B7}"/>
          </ac:spMkLst>
        </pc:spChg>
        <pc:spChg chg="mod">
          <ac:chgData name="Lizette Moreno" userId="93ab5f16-f2e3-4a41-b3c2-86a1217f6e03" providerId="ADAL" clId="{FD393F04-EC7E-AA41-929F-EC909F4BE484}" dt="2022-04-01T04:16:27.817" v="1086"/>
          <ac:spMkLst>
            <pc:docMk/>
            <pc:sldMk cId="2477858184" sldId="270"/>
            <ac:spMk id="28" creationId="{B4001FD6-4B19-204B-B469-25B3BB67A647}"/>
          </ac:spMkLst>
        </pc:spChg>
        <pc:spChg chg="mod">
          <ac:chgData name="Lizette Moreno" userId="93ab5f16-f2e3-4a41-b3c2-86a1217f6e03" providerId="ADAL" clId="{FD393F04-EC7E-AA41-929F-EC909F4BE484}" dt="2022-04-01T04:16:27.817" v="1086"/>
          <ac:spMkLst>
            <pc:docMk/>
            <pc:sldMk cId="2477858184" sldId="270"/>
            <ac:spMk id="29" creationId="{DE870C56-EAED-BD47-927F-B277EE82FB97}"/>
          </ac:spMkLst>
        </pc:spChg>
        <pc:grpChg chg="add">
          <ac:chgData name="Lizette Moreno" userId="93ab5f16-f2e3-4a41-b3c2-86a1217f6e03" providerId="ADAL" clId="{FD393F04-EC7E-AA41-929F-EC909F4BE484}" dt="2022-04-01T04:20:19.407" v="1145" actId="164"/>
          <ac:grpSpMkLst>
            <pc:docMk/>
            <pc:sldMk cId="2477858184" sldId="270"/>
            <ac:grpSpMk id="13" creationId="{8ECAA3A4-4C5B-7C44-A587-45309C27EAA8}"/>
          </ac:grpSpMkLst>
        </pc:grpChg>
        <pc:grpChg chg="add del mod">
          <ac:chgData name="Lizette Moreno" userId="93ab5f16-f2e3-4a41-b3c2-86a1217f6e03" providerId="ADAL" clId="{FD393F04-EC7E-AA41-929F-EC909F4BE484}" dt="2022-04-01T04:16:42.215" v="1091"/>
          <ac:grpSpMkLst>
            <pc:docMk/>
            <pc:sldMk cId="2477858184" sldId="270"/>
            <ac:grpSpMk id="26" creationId="{2D36C5F2-D914-FD49-A3B0-4861FB600819}"/>
          </ac:grpSpMkLst>
        </pc:grpChg>
        <pc:grpChg chg="add">
          <ac:chgData name="Lizette Moreno" userId="93ab5f16-f2e3-4a41-b3c2-86a1217f6e03" providerId="ADAL" clId="{FD393F04-EC7E-AA41-929F-EC909F4BE484}" dt="2022-04-01T04:20:29.428" v="1146" actId="164"/>
          <ac:grpSpMkLst>
            <pc:docMk/>
            <pc:sldMk cId="2477858184" sldId="270"/>
            <ac:grpSpMk id="30" creationId="{4762B0FA-6BCD-6341-AB0B-B4D449114B4D}"/>
          </ac:grpSpMkLst>
        </pc:grpChg>
        <pc:picChg chg="add del mod">
          <ac:chgData name="Lizette Moreno" userId="93ab5f16-f2e3-4a41-b3c2-86a1217f6e03" providerId="ADAL" clId="{FD393F04-EC7E-AA41-929F-EC909F4BE484}" dt="2022-04-01T03:50:10.529" v="778" actId="478"/>
          <ac:picMkLst>
            <pc:docMk/>
            <pc:sldMk cId="2477858184" sldId="270"/>
            <ac:picMk id="8" creationId="{C8755659-4426-6548-9A63-B14376BF31A5}"/>
          </ac:picMkLst>
        </pc:picChg>
        <pc:picChg chg="mod ord">
          <ac:chgData name="Lizette Moreno" userId="93ab5f16-f2e3-4a41-b3c2-86a1217f6e03" providerId="ADAL" clId="{FD393F04-EC7E-AA41-929F-EC909F4BE484}" dt="2022-04-01T04:05:04.411" v="993" actId="14100"/>
          <ac:picMkLst>
            <pc:docMk/>
            <pc:sldMk cId="2477858184" sldId="270"/>
            <ac:picMk id="9" creationId="{DB91B15C-33E7-0A48-9DC0-FA07BA59EE2F}"/>
          </ac:picMkLst>
        </pc:picChg>
        <pc:picChg chg="del">
          <ac:chgData name="Lizette Moreno" userId="93ab5f16-f2e3-4a41-b3c2-86a1217f6e03" providerId="ADAL" clId="{FD393F04-EC7E-AA41-929F-EC909F4BE484}" dt="2022-04-01T03:46:41.427" v="724" actId="478"/>
          <ac:picMkLst>
            <pc:docMk/>
            <pc:sldMk cId="2477858184" sldId="270"/>
            <ac:picMk id="12" creationId="{54C4868B-A194-0948-A16D-E0782B673181}"/>
          </ac:picMkLst>
        </pc:picChg>
        <pc:picChg chg="add del mod">
          <ac:chgData name="Lizette Moreno" userId="93ab5f16-f2e3-4a41-b3c2-86a1217f6e03" providerId="ADAL" clId="{FD393F04-EC7E-AA41-929F-EC909F4BE484}" dt="2022-04-01T03:54:56.298" v="812" actId="478"/>
          <ac:picMkLst>
            <pc:docMk/>
            <pc:sldMk cId="2477858184" sldId="270"/>
            <ac:picMk id="16" creationId="{2BE01148-C163-174E-9E7C-60FD2E4EADF0}"/>
          </ac:picMkLst>
        </pc:picChg>
      </pc:sldChg>
      <pc:sldChg chg="add ord">
        <pc:chgData name="Lizette Moreno" userId="93ab5f16-f2e3-4a41-b3c2-86a1217f6e03" providerId="ADAL" clId="{FD393F04-EC7E-AA41-929F-EC909F4BE484}" dt="2022-04-01T06:48:42.416" v="1616" actId="20578"/>
        <pc:sldMkLst>
          <pc:docMk/>
          <pc:sldMk cId="1419681671" sldId="271"/>
        </pc:sldMkLst>
      </pc:sldChg>
      <pc:sldChg chg="new del">
        <pc:chgData name="Lizette Moreno" userId="93ab5f16-f2e3-4a41-b3c2-86a1217f6e03" providerId="ADAL" clId="{FD393F04-EC7E-AA41-929F-EC909F4BE484}" dt="2022-04-01T04:38:45.814" v="1149" actId="680"/>
        <pc:sldMkLst>
          <pc:docMk/>
          <pc:sldMk cId="2730036142" sldId="271"/>
        </pc:sldMkLst>
      </pc:sldChg>
      <pc:sldChg chg="addSp modSp add mod">
        <pc:chgData name="Lizette Moreno" userId="93ab5f16-f2e3-4a41-b3c2-86a1217f6e03" providerId="ADAL" clId="{FD393F04-EC7E-AA41-929F-EC909F4BE484}" dt="2022-04-01T05:52:59.937" v="1326" actId="20577"/>
        <pc:sldMkLst>
          <pc:docMk/>
          <pc:sldMk cId="701381447" sldId="272"/>
        </pc:sldMkLst>
        <pc:spChg chg="add mod">
          <ac:chgData name="Lizette Moreno" userId="93ab5f16-f2e3-4a41-b3c2-86a1217f6e03" providerId="ADAL" clId="{FD393F04-EC7E-AA41-929F-EC909F4BE484}" dt="2022-04-01T05:52:33.497" v="1317" actId="1076"/>
          <ac:spMkLst>
            <pc:docMk/>
            <pc:sldMk cId="701381447" sldId="272"/>
            <ac:spMk id="2" creationId="{9906EB87-3760-C149-8485-6E81B054F012}"/>
          </ac:spMkLst>
        </pc:spChg>
        <pc:spChg chg="mod">
          <ac:chgData name="Lizette Moreno" userId="93ab5f16-f2e3-4a41-b3c2-86a1217f6e03" providerId="ADAL" clId="{FD393F04-EC7E-AA41-929F-EC909F4BE484}" dt="2022-04-01T05:44:19.719" v="1229" actId="20577"/>
          <ac:spMkLst>
            <pc:docMk/>
            <pc:sldMk cId="701381447" sldId="272"/>
            <ac:spMk id="7" creationId="{37FAEA09-D19A-E948-83E4-3EE2189017EF}"/>
          </ac:spMkLst>
        </pc:spChg>
        <pc:spChg chg="add mod">
          <ac:chgData name="Lizette Moreno" userId="93ab5f16-f2e3-4a41-b3c2-86a1217f6e03" providerId="ADAL" clId="{FD393F04-EC7E-AA41-929F-EC909F4BE484}" dt="2022-04-01T05:52:45.223" v="1321" actId="20577"/>
          <ac:spMkLst>
            <pc:docMk/>
            <pc:sldMk cId="701381447" sldId="272"/>
            <ac:spMk id="8" creationId="{ACD3DC75-CD65-284B-A804-CE5738FFD2BB}"/>
          </ac:spMkLst>
        </pc:spChg>
        <pc:spChg chg="add mod">
          <ac:chgData name="Lizette Moreno" userId="93ab5f16-f2e3-4a41-b3c2-86a1217f6e03" providerId="ADAL" clId="{FD393F04-EC7E-AA41-929F-EC909F4BE484}" dt="2022-04-01T05:52:59.937" v="1326" actId="20577"/>
          <ac:spMkLst>
            <pc:docMk/>
            <pc:sldMk cId="701381447" sldId="272"/>
            <ac:spMk id="10" creationId="{EE87DB00-DB7E-8A42-B556-C0D392A48291}"/>
          </ac:spMkLst>
        </pc:spChg>
        <pc:picChg chg="mod modCrop">
          <ac:chgData name="Lizette Moreno" userId="93ab5f16-f2e3-4a41-b3c2-86a1217f6e03" providerId="ADAL" clId="{FD393F04-EC7E-AA41-929F-EC909F4BE484}" dt="2022-04-01T05:49:55.995" v="1265" actId="1076"/>
          <ac:picMkLst>
            <pc:docMk/>
            <pc:sldMk cId="701381447" sldId="272"/>
            <ac:picMk id="9" creationId="{A383CD17-83C7-5C44-BFF0-5D5A09771799}"/>
          </ac:picMkLst>
        </pc:picChg>
        <pc:picChg chg="mod modCrop">
          <ac:chgData name="Lizette Moreno" userId="93ab5f16-f2e3-4a41-b3c2-86a1217f6e03" providerId="ADAL" clId="{FD393F04-EC7E-AA41-929F-EC909F4BE484}" dt="2022-04-01T05:49:55.995" v="1265" actId="1076"/>
          <ac:picMkLst>
            <pc:docMk/>
            <pc:sldMk cId="701381447" sldId="272"/>
            <ac:picMk id="11" creationId="{B5EE9F25-B902-F640-B2EB-C7BCB7A92AEE}"/>
          </ac:picMkLst>
        </pc:picChg>
        <pc:picChg chg="mod modCrop">
          <ac:chgData name="Lizette Moreno" userId="93ab5f16-f2e3-4a41-b3c2-86a1217f6e03" providerId="ADAL" clId="{FD393F04-EC7E-AA41-929F-EC909F4BE484}" dt="2022-04-01T05:49:55.995" v="1265" actId="1076"/>
          <ac:picMkLst>
            <pc:docMk/>
            <pc:sldMk cId="701381447" sldId="272"/>
            <ac:picMk id="13" creationId="{53922E35-AD55-0B41-8D8B-D417C2967792}"/>
          </ac:picMkLst>
        </pc:picChg>
      </pc:sldChg>
      <pc:sldChg chg="addSp delSp modSp add mod">
        <pc:chgData name="Lizette Moreno" userId="93ab5f16-f2e3-4a41-b3c2-86a1217f6e03" providerId="ADAL" clId="{FD393F04-EC7E-AA41-929F-EC909F4BE484}" dt="2022-04-01T06:37:25.074" v="1615" actId="20577"/>
        <pc:sldMkLst>
          <pc:docMk/>
          <pc:sldMk cId="1337148671" sldId="273"/>
        </pc:sldMkLst>
        <pc:spChg chg="add del mod">
          <ac:chgData name="Lizette Moreno" userId="93ab5f16-f2e3-4a41-b3c2-86a1217f6e03" providerId="ADAL" clId="{FD393F04-EC7E-AA41-929F-EC909F4BE484}" dt="2022-04-01T06:26:19.625" v="1411" actId="478"/>
          <ac:spMkLst>
            <pc:docMk/>
            <pc:sldMk cId="1337148671" sldId="273"/>
            <ac:spMk id="3" creationId="{8020F182-743A-2843-A89F-17401FF1A9E1}"/>
          </ac:spMkLst>
        </pc:spChg>
        <pc:spChg chg="add mod">
          <ac:chgData name="Lizette Moreno" userId="93ab5f16-f2e3-4a41-b3c2-86a1217f6e03" providerId="ADAL" clId="{FD393F04-EC7E-AA41-929F-EC909F4BE484}" dt="2022-04-01T06:34:32.220" v="1603" actId="20577"/>
          <ac:spMkLst>
            <pc:docMk/>
            <pc:sldMk cId="1337148671" sldId="273"/>
            <ac:spMk id="5" creationId="{3D321000-734B-2D41-B233-4213DAB182A1}"/>
          </ac:spMkLst>
        </pc:spChg>
        <pc:spChg chg="add mod">
          <ac:chgData name="Lizette Moreno" userId="93ab5f16-f2e3-4a41-b3c2-86a1217f6e03" providerId="ADAL" clId="{FD393F04-EC7E-AA41-929F-EC909F4BE484}" dt="2022-04-01T06:37:25.074" v="1615" actId="20577"/>
          <ac:spMkLst>
            <pc:docMk/>
            <pc:sldMk cId="1337148671" sldId="273"/>
            <ac:spMk id="6" creationId="{783510FA-8A19-7541-A1CF-577BACB41D05}"/>
          </ac:spMkLst>
        </pc:spChg>
        <pc:spChg chg="mod">
          <ac:chgData name="Lizette Moreno" userId="93ab5f16-f2e3-4a41-b3c2-86a1217f6e03" providerId="ADAL" clId="{FD393F04-EC7E-AA41-929F-EC909F4BE484}" dt="2022-04-01T05:44:05.414" v="1219" actId="20577"/>
          <ac:spMkLst>
            <pc:docMk/>
            <pc:sldMk cId="1337148671" sldId="273"/>
            <ac:spMk id="7" creationId="{37FAEA09-D19A-E948-83E4-3EE2189017EF}"/>
          </ac:spMkLst>
        </pc:spChg>
        <pc:spChg chg="add mod">
          <ac:chgData name="Lizette Moreno" userId="93ab5f16-f2e3-4a41-b3c2-86a1217f6e03" providerId="ADAL" clId="{FD393F04-EC7E-AA41-929F-EC909F4BE484}" dt="2022-04-01T06:34:24.692" v="1595" actId="20577"/>
          <ac:spMkLst>
            <pc:docMk/>
            <pc:sldMk cId="1337148671" sldId="273"/>
            <ac:spMk id="10" creationId="{77B90F15-CE35-9E4B-AACE-443F903B0C6D}"/>
          </ac:spMkLst>
        </pc:spChg>
        <pc:spChg chg="add mod">
          <ac:chgData name="Lizette Moreno" userId="93ab5f16-f2e3-4a41-b3c2-86a1217f6e03" providerId="ADAL" clId="{FD393F04-EC7E-AA41-929F-EC909F4BE484}" dt="2022-04-01T06:28:33.202" v="1494" actId="688"/>
          <ac:spMkLst>
            <pc:docMk/>
            <pc:sldMk cId="1337148671" sldId="273"/>
            <ac:spMk id="12" creationId="{B31B8D38-7BA4-784E-9FB0-B55BE3E04A66}"/>
          </ac:spMkLst>
        </pc:spChg>
        <pc:spChg chg="add mod">
          <ac:chgData name="Lizette Moreno" userId="93ab5f16-f2e3-4a41-b3c2-86a1217f6e03" providerId="ADAL" clId="{FD393F04-EC7E-AA41-929F-EC909F4BE484}" dt="2022-04-01T06:28:44.047" v="1497" actId="1076"/>
          <ac:spMkLst>
            <pc:docMk/>
            <pc:sldMk cId="1337148671" sldId="273"/>
            <ac:spMk id="14" creationId="{7365F093-BB68-1B43-95EA-2099087C4AA6}"/>
          </ac:spMkLst>
        </pc:spChg>
        <pc:picChg chg="del">
          <ac:chgData name="Lizette Moreno" userId="93ab5f16-f2e3-4a41-b3c2-86a1217f6e03" providerId="ADAL" clId="{FD393F04-EC7E-AA41-929F-EC909F4BE484}" dt="2022-04-01T06:26:16.771" v="1410" actId="478"/>
          <ac:picMkLst>
            <pc:docMk/>
            <pc:sldMk cId="1337148671" sldId="273"/>
            <ac:picMk id="9" creationId="{A383CD17-83C7-5C44-BFF0-5D5A09771799}"/>
          </ac:picMkLst>
        </pc:picChg>
        <pc:picChg chg="mod modCrop">
          <ac:chgData name="Lizette Moreno" userId="93ab5f16-f2e3-4a41-b3c2-86a1217f6e03" providerId="ADAL" clId="{FD393F04-EC7E-AA41-929F-EC909F4BE484}" dt="2022-04-01T06:32:51.941" v="1537" actId="14100"/>
          <ac:picMkLst>
            <pc:docMk/>
            <pc:sldMk cId="1337148671" sldId="273"/>
            <ac:picMk id="11" creationId="{B5EE9F25-B902-F640-B2EB-C7BCB7A92AEE}"/>
          </ac:picMkLst>
        </pc:picChg>
        <pc:picChg chg="del">
          <ac:chgData name="Lizette Moreno" userId="93ab5f16-f2e3-4a41-b3c2-86a1217f6e03" providerId="ADAL" clId="{FD393F04-EC7E-AA41-929F-EC909F4BE484}" dt="2022-04-01T06:26:15.265" v="1409" actId="478"/>
          <ac:picMkLst>
            <pc:docMk/>
            <pc:sldMk cId="1337148671" sldId="273"/>
            <ac:picMk id="13" creationId="{53922E35-AD55-0B41-8D8B-D417C2967792}"/>
          </ac:picMkLst>
        </pc:picChg>
      </pc:sldChg>
      <pc:sldChg chg="addSp delSp modSp add mod delAnim modAnim">
        <pc:chgData name="Lizette Moreno" userId="93ab5f16-f2e3-4a41-b3c2-86a1217f6e03" providerId="ADAL" clId="{FD393F04-EC7E-AA41-929F-EC909F4BE484}" dt="2022-04-01T06:25:08.744" v="1408"/>
        <pc:sldMkLst>
          <pc:docMk/>
          <pc:sldMk cId="231217725" sldId="274"/>
        </pc:sldMkLst>
        <pc:spChg chg="add del mod">
          <ac:chgData name="Lizette Moreno" userId="93ab5f16-f2e3-4a41-b3c2-86a1217f6e03" providerId="ADAL" clId="{FD393F04-EC7E-AA41-929F-EC909F4BE484}" dt="2022-04-01T05:54:36.619" v="1330" actId="478"/>
          <ac:spMkLst>
            <pc:docMk/>
            <pc:sldMk cId="231217725" sldId="274"/>
            <ac:spMk id="5" creationId="{7ACBBEF6-C1CE-DC42-89EC-6DF6DD352670}"/>
          </ac:spMkLst>
        </pc:spChg>
        <pc:spChg chg="add mod">
          <ac:chgData name="Lizette Moreno" userId="93ab5f16-f2e3-4a41-b3c2-86a1217f6e03" providerId="ADAL" clId="{FD393F04-EC7E-AA41-929F-EC909F4BE484}" dt="2022-04-01T06:17:16.429" v="1393" actId="14100"/>
          <ac:spMkLst>
            <pc:docMk/>
            <pc:sldMk cId="231217725" sldId="274"/>
            <ac:spMk id="6" creationId="{F1162525-0846-F148-8A7A-CE89EFC9FDCA}"/>
          </ac:spMkLst>
        </pc:spChg>
        <pc:spChg chg="del">
          <ac:chgData name="Lizette Moreno" userId="93ab5f16-f2e3-4a41-b3c2-86a1217f6e03" providerId="ADAL" clId="{FD393F04-EC7E-AA41-929F-EC909F4BE484}" dt="2022-04-01T05:54:30.303" v="1328" actId="478"/>
          <ac:spMkLst>
            <pc:docMk/>
            <pc:sldMk cId="231217725" sldId="274"/>
            <ac:spMk id="8" creationId="{ACD3DC75-CD65-284B-A804-CE5738FFD2BB}"/>
          </ac:spMkLst>
        </pc:spChg>
        <pc:spChg chg="del">
          <ac:chgData name="Lizette Moreno" userId="93ab5f16-f2e3-4a41-b3c2-86a1217f6e03" providerId="ADAL" clId="{FD393F04-EC7E-AA41-929F-EC909F4BE484}" dt="2022-04-01T05:54:30.303" v="1328" actId="478"/>
          <ac:spMkLst>
            <pc:docMk/>
            <pc:sldMk cId="231217725" sldId="274"/>
            <ac:spMk id="10" creationId="{EE87DB00-DB7E-8A42-B556-C0D392A48291}"/>
          </ac:spMkLst>
        </pc:spChg>
        <pc:grpChg chg="add">
          <ac:chgData name="Lizette Moreno" userId="93ab5f16-f2e3-4a41-b3c2-86a1217f6e03" providerId="ADAL" clId="{FD393F04-EC7E-AA41-929F-EC909F4BE484}" dt="2022-04-01T06:18:24.676" v="1405" actId="164"/>
          <ac:grpSpMkLst>
            <pc:docMk/>
            <pc:sldMk cId="231217725" sldId="274"/>
            <ac:grpSpMk id="25" creationId="{CA3E3D91-A63F-4647-9E39-85ADA856C0FC}"/>
          </ac:grpSpMkLst>
        </pc:grpChg>
        <pc:grpChg chg="add">
          <ac:chgData name="Lizette Moreno" userId="93ab5f16-f2e3-4a41-b3c2-86a1217f6e03" providerId="ADAL" clId="{FD393F04-EC7E-AA41-929F-EC909F4BE484}" dt="2022-04-01T06:25:05.060" v="1407" actId="164"/>
          <ac:grpSpMkLst>
            <pc:docMk/>
            <pc:sldMk cId="231217725" sldId="274"/>
            <ac:grpSpMk id="26" creationId="{4CA4BE9A-B6D0-1D4A-AD13-137453C4199F}"/>
          </ac:grpSpMkLst>
        </pc:grpChg>
        <pc:picChg chg="del">
          <ac:chgData name="Lizette Moreno" userId="93ab5f16-f2e3-4a41-b3c2-86a1217f6e03" providerId="ADAL" clId="{FD393F04-EC7E-AA41-929F-EC909F4BE484}" dt="2022-04-01T05:54:30.303" v="1328" actId="478"/>
          <ac:picMkLst>
            <pc:docMk/>
            <pc:sldMk cId="231217725" sldId="274"/>
            <ac:picMk id="9" creationId="{A383CD17-83C7-5C44-BFF0-5D5A09771799}"/>
          </ac:picMkLst>
        </pc:picChg>
        <pc:picChg chg="del">
          <ac:chgData name="Lizette Moreno" userId="93ab5f16-f2e3-4a41-b3c2-86a1217f6e03" providerId="ADAL" clId="{FD393F04-EC7E-AA41-929F-EC909F4BE484}" dt="2022-04-01T05:54:30.303" v="1328" actId="478"/>
          <ac:picMkLst>
            <pc:docMk/>
            <pc:sldMk cId="231217725" sldId="274"/>
            <ac:picMk id="13" creationId="{53922E35-AD55-0B41-8D8B-D417C2967792}"/>
          </ac:picMkLst>
        </pc:picChg>
        <pc:picChg chg="add mod modCrop">
          <ac:chgData name="Lizette Moreno" userId="93ab5f16-f2e3-4a41-b3c2-86a1217f6e03" providerId="ADAL" clId="{FD393F04-EC7E-AA41-929F-EC909F4BE484}" dt="2022-04-01T06:17:35.317" v="1403" actId="692"/>
          <ac:picMkLst>
            <pc:docMk/>
            <pc:sldMk cId="231217725" sldId="274"/>
            <ac:picMk id="14" creationId="{DD901E3A-EE57-6F44-AFF3-8414ABDEEDBE}"/>
          </ac:picMkLst>
        </pc:picChg>
        <pc:cxnChg chg="add mod">
          <ac:chgData name="Lizette Moreno" userId="93ab5f16-f2e3-4a41-b3c2-86a1217f6e03" providerId="ADAL" clId="{FD393F04-EC7E-AA41-929F-EC909F4BE484}" dt="2022-04-01T06:16:44.680" v="1390" actId="14100"/>
          <ac:cxnSpMkLst>
            <pc:docMk/>
            <pc:sldMk cId="231217725" sldId="274"/>
            <ac:cxnSpMk id="16" creationId="{73A913F0-6998-C14C-A2D3-9BC5F332A54C}"/>
          </ac:cxnSpMkLst>
        </pc:cxnChg>
      </pc:sldChg>
    </pc:docChg>
  </pc:docChgLst>
  <pc:docChgLst>
    <pc:chgData name="Moreno Huerta, Dayana - (morenolizette)" userId="S::morenolizette@email.arizona.edu::93ab5f16-f2e3-4a41-b3c2-86a1217f6e03" providerId="AD" clId="Web-{A3D1C970-875C-0031-2F25-A8E27D7D43AE}"/>
    <pc:docChg chg="addSld modSld">
      <pc:chgData name="Moreno Huerta, Dayana - (morenolizette)" userId="S::morenolizette@email.arizona.edu::93ab5f16-f2e3-4a41-b3c2-86a1217f6e03" providerId="AD" clId="Web-{A3D1C970-875C-0031-2F25-A8E27D7D43AE}" dt="2022-04-20T04:04:57.899" v="301"/>
      <pc:docMkLst>
        <pc:docMk/>
      </pc:docMkLst>
      <pc:sldChg chg="addSp delSp modSp">
        <pc:chgData name="Moreno Huerta, Dayana - (morenolizette)" userId="S::morenolizette@email.arizona.edu::93ab5f16-f2e3-4a41-b3c2-86a1217f6e03" providerId="AD" clId="Web-{A3D1C970-875C-0031-2F25-A8E27D7D43AE}" dt="2022-04-20T04:04:57.899" v="301"/>
        <pc:sldMkLst>
          <pc:docMk/>
          <pc:sldMk cId="140413932" sldId="260"/>
        </pc:sldMkLst>
        <pc:spChg chg="mod">
          <ac:chgData name="Moreno Huerta, Dayana - (morenolizette)" userId="S::morenolizette@email.arizona.edu::93ab5f16-f2e3-4a41-b3c2-86a1217f6e03" providerId="AD" clId="Web-{A3D1C970-875C-0031-2F25-A8E27D7D43AE}" dt="2022-04-20T04:03:53.929" v="292" actId="1076"/>
          <ac:spMkLst>
            <pc:docMk/>
            <pc:sldMk cId="140413932" sldId="260"/>
            <ac:spMk id="2" creationId="{0C359CD4-935D-1E49-9F9C-4941B8DB94EF}"/>
          </ac:spMkLst>
        </pc:spChg>
        <pc:spChg chg="mod">
          <ac:chgData name="Moreno Huerta, Dayana - (morenolizette)" userId="S::morenolizette@email.arizona.edu::93ab5f16-f2e3-4a41-b3c2-86a1217f6e03" providerId="AD" clId="Web-{A3D1C970-875C-0031-2F25-A8E27D7D43AE}" dt="2022-04-20T04:04:12.883" v="295" actId="1076"/>
          <ac:spMkLst>
            <pc:docMk/>
            <pc:sldMk cId="140413932" sldId="260"/>
            <ac:spMk id="3" creationId="{E28A598F-9648-F24E-A663-3E90FC9E4FAE}"/>
          </ac:spMkLst>
        </pc:spChg>
        <pc:picChg chg="add del mod">
          <ac:chgData name="Moreno Huerta, Dayana - (morenolizette)" userId="S::morenolizette@email.arizona.edu::93ab5f16-f2e3-4a41-b3c2-86a1217f6e03" providerId="AD" clId="Web-{A3D1C970-875C-0031-2F25-A8E27D7D43AE}" dt="2022-04-20T04:04:40.086" v="298"/>
          <ac:picMkLst>
            <pc:docMk/>
            <pc:sldMk cId="140413932" sldId="260"/>
            <ac:picMk id="5" creationId="{1B565427-2486-DA59-0DA4-4DCA3428637F}"/>
          </ac:picMkLst>
        </pc:picChg>
        <pc:picChg chg="add del mod">
          <ac:chgData name="Moreno Huerta, Dayana - (morenolizette)" userId="S::morenolizette@email.arizona.edu::93ab5f16-f2e3-4a41-b3c2-86a1217f6e03" providerId="AD" clId="Web-{A3D1C970-875C-0031-2F25-A8E27D7D43AE}" dt="2022-04-20T03:35:58.653" v="51"/>
          <ac:picMkLst>
            <pc:docMk/>
            <pc:sldMk cId="140413932" sldId="260"/>
            <ac:picMk id="6" creationId="{734C9BC7-1306-D07B-B794-9D6E36E7CE07}"/>
          </ac:picMkLst>
        </pc:picChg>
        <pc:picChg chg="add del mod modCrop">
          <ac:chgData name="Moreno Huerta, Dayana - (morenolizette)" userId="S::morenolizette@email.arizona.edu::93ab5f16-f2e3-4a41-b3c2-86a1217f6e03" providerId="AD" clId="Web-{A3D1C970-875C-0031-2F25-A8E27D7D43AE}" dt="2022-04-20T04:04:38.680" v="297"/>
          <ac:picMkLst>
            <pc:docMk/>
            <pc:sldMk cId="140413932" sldId="260"/>
            <ac:picMk id="7" creationId="{E84DBC39-6F4B-CB60-98CF-E6D031872158}"/>
          </ac:picMkLst>
        </pc:picChg>
        <pc:picChg chg="add del mod">
          <ac:chgData name="Moreno Huerta, Dayana - (morenolizette)" userId="S::morenolizette@email.arizona.edu::93ab5f16-f2e3-4a41-b3c2-86a1217f6e03" providerId="AD" clId="Web-{A3D1C970-875C-0031-2F25-A8E27D7D43AE}" dt="2022-04-20T04:04:41.430" v="299"/>
          <ac:picMkLst>
            <pc:docMk/>
            <pc:sldMk cId="140413932" sldId="260"/>
            <ac:picMk id="8" creationId="{08F1F4D8-BF6C-9EBD-7700-ED30E1068926}"/>
          </ac:picMkLst>
        </pc:picChg>
        <pc:picChg chg="add">
          <ac:chgData name="Moreno Huerta, Dayana - (morenolizette)" userId="S::morenolizette@email.arizona.edu::93ab5f16-f2e3-4a41-b3c2-86a1217f6e03" providerId="AD" clId="Web-{A3D1C970-875C-0031-2F25-A8E27D7D43AE}" dt="2022-04-20T04:04:35.133" v="296"/>
          <ac:picMkLst>
            <pc:docMk/>
            <pc:sldMk cId="140413932" sldId="260"/>
            <ac:picMk id="10" creationId="{362DD6AB-257E-88B6-1147-2F07B2E431DE}"/>
          </ac:picMkLst>
        </pc:picChg>
        <pc:picChg chg="add">
          <ac:chgData name="Moreno Huerta, Dayana - (morenolizette)" userId="S::morenolizette@email.arizona.edu::93ab5f16-f2e3-4a41-b3c2-86a1217f6e03" providerId="AD" clId="Web-{A3D1C970-875C-0031-2F25-A8E27D7D43AE}" dt="2022-04-20T04:04:49.633" v="300"/>
          <ac:picMkLst>
            <pc:docMk/>
            <pc:sldMk cId="140413932" sldId="260"/>
            <ac:picMk id="12" creationId="{BFA78804-50AC-2491-F19C-B67A5B600FC3}"/>
          </ac:picMkLst>
        </pc:picChg>
        <pc:picChg chg="add">
          <ac:chgData name="Moreno Huerta, Dayana - (morenolizette)" userId="S::morenolizette@email.arizona.edu::93ab5f16-f2e3-4a41-b3c2-86a1217f6e03" providerId="AD" clId="Web-{A3D1C970-875C-0031-2F25-A8E27D7D43AE}" dt="2022-04-20T04:04:57.899" v="301"/>
          <ac:picMkLst>
            <pc:docMk/>
            <pc:sldMk cId="140413932" sldId="260"/>
            <ac:picMk id="14" creationId="{3DD7E911-AB26-BEDF-773A-EA4D7F64C04F}"/>
          </ac:picMkLst>
        </pc:picChg>
      </pc:sldChg>
      <pc:sldChg chg="addSp delSp">
        <pc:chgData name="Moreno Huerta, Dayana - (morenolizette)" userId="S::morenolizette@email.arizona.edu::93ab5f16-f2e3-4a41-b3c2-86a1217f6e03" providerId="AD" clId="Web-{A3D1C970-875C-0031-2F25-A8E27D7D43AE}" dt="2022-04-20T03:53:41.710" v="232"/>
        <pc:sldMkLst>
          <pc:docMk/>
          <pc:sldMk cId="247999843" sldId="262"/>
        </pc:sldMkLst>
        <pc:picChg chg="add">
          <ac:chgData name="Moreno Huerta, Dayana - (morenolizette)" userId="S::morenolizette@email.arizona.edu::93ab5f16-f2e3-4a41-b3c2-86a1217f6e03" providerId="AD" clId="Web-{A3D1C970-875C-0031-2F25-A8E27D7D43AE}" dt="2022-04-20T03:39:02.798" v="88"/>
          <ac:picMkLst>
            <pc:docMk/>
            <pc:sldMk cId="247999843" sldId="262"/>
            <ac:picMk id="2" creationId="{A8AC9819-F828-A821-98DA-6E542F173D37}"/>
          </ac:picMkLst>
        </pc:picChg>
        <pc:picChg chg="add del">
          <ac:chgData name="Moreno Huerta, Dayana - (morenolizette)" userId="S::morenolizette@email.arizona.edu::93ab5f16-f2e3-4a41-b3c2-86a1217f6e03" providerId="AD" clId="Web-{A3D1C970-875C-0031-2F25-A8E27D7D43AE}" dt="2022-04-20T03:47:28.560" v="163"/>
          <ac:picMkLst>
            <pc:docMk/>
            <pc:sldMk cId="247999843" sldId="262"/>
            <ac:picMk id="3" creationId="{EFA980C2-770E-F658-823E-4E21D0DD05FC}"/>
          </ac:picMkLst>
        </pc:picChg>
        <pc:picChg chg="add del">
          <ac:chgData name="Moreno Huerta, Dayana - (morenolizette)" userId="S::morenolizette@email.arizona.edu::93ab5f16-f2e3-4a41-b3c2-86a1217f6e03" providerId="AD" clId="Web-{A3D1C970-875C-0031-2F25-A8E27D7D43AE}" dt="2022-04-20T03:48:14.405" v="176"/>
          <ac:picMkLst>
            <pc:docMk/>
            <pc:sldMk cId="247999843" sldId="262"/>
            <ac:picMk id="5" creationId="{FD2CC49D-D798-EE79-FDFC-C69B0A0A1D6C}"/>
          </ac:picMkLst>
        </pc:picChg>
        <pc:picChg chg="add">
          <ac:chgData name="Moreno Huerta, Dayana - (morenolizette)" userId="S::morenolizette@email.arizona.edu::93ab5f16-f2e3-4a41-b3c2-86a1217f6e03" providerId="AD" clId="Web-{A3D1C970-875C-0031-2F25-A8E27D7D43AE}" dt="2022-04-20T03:49:23.922" v="189"/>
          <ac:picMkLst>
            <pc:docMk/>
            <pc:sldMk cId="247999843" sldId="262"/>
            <ac:picMk id="6" creationId="{BBD52A95-32BC-DCE1-4BD9-30601CAF3729}"/>
          </ac:picMkLst>
        </pc:picChg>
        <pc:picChg chg="add">
          <ac:chgData name="Moreno Huerta, Dayana - (morenolizette)" userId="S::morenolizette@email.arizona.edu::93ab5f16-f2e3-4a41-b3c2-86a1217f6e03" providerId="AD" clId="Web-{A3D1C970-875C-0031-2F25-A8E27D7D43AE}" dt="2022-04-20T03:53:41.710" v="232"/>
          <ac:picMkLst>
            <pc:docMk/>
            <pc:sldMk cId="247999843" sldId="262"/>
            <ac:picMk id="7" creationId="{FC297E2E-F0D8-7E0B-FCDB-A8CB4ACCB6B7}"/>
          </ac:picMkLst>
        </pc:picChg>
      </pc:sldChg>
      <pc:sldChg chg="addSp delSp modSp">
        <pc:chgData name="Moreno Huerta, Dayana - (morenolizette)" userId="S::morenolizette@email.arizona.edu::93ab5f16-f2e3-4a41-b3c2-86a1217f6e03" providerId="AD" clId="Web-{A3D1C970-875C-0031-2F25-A8E27D7D43AE}" dt="2022-04-20T03:53:46.632" v="234"/>
        <pc:sldMkLst>
          <pc:docMk/>
          <pc:sldMk cId="4191624250" sldId="263"/>
        </pc:sldMkLst>
        <pc:picChg chg="add">
          <ac:chgData name="Moreno Huerta, Dayana - (morenolizette)" userId="S::morenolizette@email.arizona.edu::93ab5f16-f2e3-4a41-b3c2-86a1217f6e03" providerId="AD" clId="Web-{A3D1C970-875C-0031-2F25-A8E27D7D43AE}" dt="2022-04-20T03:39:13.376" v="90"/>
          <ac:picMkLst>
            <pc:docMk/>
            <pc:sldMk cId="4191624250" sldId="263"/>
            <ac:picMk id="5" creationId="{CF705CCF-C610-5D8E-E339-3453ED61DC18}"/>
          </ac:picMkLst>
        </pc:picChg>
        <pc:picChg chg="mod">
          <ac:chgData name="Moreno Huerta, Dayana - (morenolizette)" userId="S::morenolizette@email.arizona.edu::93ab5f16-f2e3-4a41-b3c2-86a1217f6e03" providerId="AD" clId="Web-{A3D1C970-875C-0031-2F25-A8E27D7D43AE}" dt="2022-04-20T03:42:15.740" v="116" actId="14100"/>
          <ac:picMkLst>
            <pc:docMk/>
            <pc:sldMk cId="4191624250" sldId="263"/>
            <ac:picMk id="6" creationId="{3F1437FA-EA58-2249-FD54-BA6C9FD44306}"/>
          </ac:picMkLst>
        </pc:picChg>
        <pc:picChg chg="add del">
          <ac:chgData name="Moreno Huerta, Dayana - (morenolizette)" userId="S::morenolizette@email.arizona.edu::93ab5f16-f2e3-4a41-b3c2-86a1217f6e03" providerId="AD" clId="Web-{A3D1C970-875C-0031-2F25-A8E27D7D43AE}" dt="2022-04-20T03:47:33.842" v="165"/>
          <ac:picMkLst>
            <pc:docMk/>
            <pc:sldMk cId="4191624250" sldId="263"/>
            <ac:picMk id="10" creationId="{A6589126-F230-6429-220F-190AEE06C895}"/>
          </ac:picMkLst>
        </pc:picChg>
        <pc:picChg chg="add del">
          <ac:chgData name="Moreno Huerta, Dayana - (morenolizette)" userId="S::morenolizette@email.arizona.edu::93ab5f16-f2e3-4a41-b3c2-86a1217f6e03" providerId="AD" clId="Web-{A3D1C970-875C-0031-2F25-A8E27D7D43AE}" dt="2022-04-20T03:48:09.624" v="174"/>
          <ac:picMkLst>
            <pc:docMk/>
            <pc:sldMk cId="4191624250" sldId="263"/>
            <ac:picMk id="12" creationId="{DF6023B1-E890-7F04-18B8-57FBB4201F0F}"/>
          </ac:picMkLst>
        </pc:picChg>
        <pc:picChg chg="add mod">
          <ac:chgData name="Moreno Huerta, Dayana - (morenolizette)" userId="S::morenolizette@email.arizona.edu::93ab5f16-f2e3-4a41-b3c2-86a1217f6e03" providerId="AD" clId="Web-{A3D1C970-875C-0031-2F25-A8E27D7D43AE}" dt="2022-04-20T03:48:54.281" v="185" actId="1076"/>
          <ac:picMkLst>
            <pc:docMk/>
            <pc:sldMk cId="4191624250" sldId="263"/>
            <ac:picMk id="14" creationId="{56B812D2-C67E-CF12-91DC-5DD12AAEB9B9}"/>
          </ac:picMkLst>
        </pc:picChg>
        <pc:picChg chg="add">
          <ac:chgData name="Moreno Huerta, Dayana - (morenolizette)" userId="S::morenolizette@email.arizona.edu::93ab5f16-f2e3-4a41-b3c2-86a1217f6e03" providerId="AD" clId="Web-{A3D1C970-875C-0031-2F25-A8E27D7D43AE}" dt="2022-04-20T03:53:46.632" v="234"/>
          <ac:picMkLst>
            <pc:docMk/>
            <pc:sldMk cId="4191624250" sldId="263"/>
            <ac:picMk id="16" creationId="{3B832741-DF48-4EAE-1616-96A5213F676F}"/>
          </ac:picMkLst>
        </pc:picChg>
      </pc:sldChg>
      <pc:sldChg chg="addSp delSp">
        <pc:chgData name="Moreno Huerta, Dayana - (morenolizette)" userId="S::morenolizette@email.arizona.edu::93ab5f16-f2e3-4a41-b3c2-86a1217f6e03" providerId="AD" clId="Web-{A3D1C970-875C-0031-2F25-A8E27D7D43AE}" dt="2022-04-20T03:53:57.085" v="238"/>
        <pc:sldMkLst>
          <pc:docMk/>
          <pc:sldMk cId="861473270" sldId="266"/>
        </pc:sldMkLst>
        <pc:picChg chg="add">
          <ac:chgData name="Moreno Huerta, Dayana - (morenolizette)" userId="S::morenolizette@email.arizona.edu::93ab5f16-f2e3-4a41-b3c2-86a1217f6e03" providerId="AD" clId="Web-{A3D1C970-875C-0031-2F25-A8E27D7D43AE}" dt="2022-04-20T03:39:47.190" v="95"/>
          <ac:picMkLst>
            <pc:docMk/>
            <pc:sldMk cId="861473270" sldId="266"/>
            <ac:picMk id="3" creationId="{88F09EDB-2D6A-E838-C7B5-CC1D423033C7}"/>
          </ac:picMkLst>
        </pc:picChg>
        <pc:picChg chg="add del">
          <ac:chgData name="Moreno Huerta, Dayana - (morenolizette)" userId="S::morenolizette@email.arizona.edu::93ab5f16-f2e3-4a41-b3c2-86a1217f6e03" providerId="AD" clId="Web-{A3D1C970-875C-0031-2F25-A8E27D7D43AE}" dt="2022-04-20T03:47:46.717" v="169"/>
          <ac:picMkLst>
            <pc:docMk/>
            <pc:sldMk cId="861473270" sldId="266"/>
            <ac:picMk id="5" creationId="{71871C3C-3702-FC15-B51F-828C5CD71A6C}"/>
          </ac:picMkLst>
        </pc:picChg>
        <pc:picChg chg="add">
          <ac:chgData name="Moreno Huerta, Dayana - (morenolizette)" userId="S::morenolizette@email.arizona.edu::93ab5f16-f2e3-4a41-b3c2-86a1217f6e03" providerId="AD" clId="Web-{A3D1C970-875C-0031-2F25-A8E27D7D43AE}" dt="2022-04-20T03:49:43.267" v="196"/>
          <ac:picMkLst>
            <pc:docMk/>
            <pc:sldMk cId="861473270" sldId="266"/>
            <ac:picMk id="7" creationId="{8C24EDE1-3A5C-02EE-F0C3-EED1A3725FEA}"/>
          </ac:picMkLst>
        </pc:picChg>
        <pc:picChg chg="add">
          <ac:chgData name="Moreno Huerta, Dayana - (morenolizette)" userId="S::morenolizette@email.arizona.edu::93ab5f16-f2e3-4a41-b3c2-86a1217f6e03" providerId="AD" clId="Web-{A3D1C970-875C-0031-2F25-A8E27D7D43AE}" dt="2022-04-20T03:53:57.085" v="238"/>
          <ac:picMkLst>
            <pc:docMk/>
            <pc:sldMk cId="861473270" sldId="266"/>
            <ac:picMk id="13" creationId="{52DB77A7-9D39-4BE7-9D78-EADFB518D5C4}"/>
          </ac:picMkLst>
        </pc:picChg>
      </pc:sldChg>
      <pc:sldChg chg="addSp delSp modSp">
        <pc:chgData name="Moreno Huerta, Dayana - (morenolizette)" userId="S::morenolizette@email.arizona.edu::93ab5f16-f2e3-4a41-b3c2-86a1217f6e03" providerId="AD" clId="Web-{A3D1C970-875C-0031-2F25-A8E27D7D43AE}" dt="2022-04-20T03:53:59.179" v="239"/>
        <pc:sldMkLst>
          <pc:docMk/>
          <pc:sldMk cId="3016778757" sldId="267"/>
        </pc:sldMkLst>
        <pc:spChg chg="mod">
          <ac:chgData name="Moreno Huerta, Dayana - (morenolizette)" userId="S::morenolizette@email.arizona.edu::93ab5f16-f2e3-4a41-b3c2-86a1217f6e03" providerId="AD" clId="Web-{A3D1C970-875C-0031-2F25-A8E27D7D43AE}" dt="2022-04-20T03:41:59.333" v="115" actId="1076"/>
          <ac:spMkLst>
            <pc:docMk/>
            <pc:sldMk cId="3016778757" sldId="267"/>
            <ac:spMk id="2" creationId="{DE79A491-3448-5042-B983-FA26D0A7DEE0}"/>
          </ac:spMkLst>
        </pc:spChg>
        <pc:picChg chg="add">
          <ac:chgData name="Moreno Huerta, Dayana - (morenolizette)" userId="S::morenolizette@email.arizona.edu::93ab5f16-f2e3-4a41-b3c2-86a1217f6e03" providerId="AD" clId="Web-{A3D1C970-875C-0031-2F25-A8E27D7D43AE}" dt="2022-04-20T03:39:52.362" v="96"/>
          <ac:picMkLst>
            <pc:docMk/>
            <pc:sldMk cId="3016778757" sldId="267"/>
            <ac:picMk id="3" creationId="{889AD1F8-ABDD-C70D-50F5-AF68B1ACA707}"/>
          </ac:picMkLst>
        </pc:picChg>
        <pc:picChg chg="add del">
          <ac:chgData name="Moreno Huerta, Dayana - (morenolizette)" userId="S::morenolizette@email.arizona.edu::93ab5f16-f2e3-4a41-b3c2-86a1217f6e03" providerId="AD" clId="Web-{A3D1C970-875C-0031-2F25-A8E27D7D43AE}" dt="2022-04-20T03:49:49.236" v="198"/>
          <ac:picMkLst>
            <pc:docMk/>
            <pc:sldMk cId="3016778757" sldId="267"/>
            <ac:picMk id="5" creationId="{14D15B33-DA8C-1479-FFDB-2901E07A1629}"/>
          </ac:picMkLst>
        </pc:picChg>
        <pc:picChg chg="add">
          <ac:chgData name="Moreno Huerta, Dayana - (morenolizette)" userId="S::morenolizette@email.arizona.edu::93ab5f16-f2e3-4a41-b3c2-86a1217f6e03" providerId="AD" clId="Web-{A3D1C970-875C-0031-2F25-A8E27D7D43AE}" dt="2022-04-20T03:49:46.282" v="197"/>
          <ac:picMkLst>
            <pc:docMk/>
            <pc:sldMk cId="3016778757" sldId="267"/>
            <ac:picMk id="6" creationId="{85503892-E943-3644-1452-E56EE6B54EAB}"/>
          </ac:picMkLst>
        </pc:picChg>
        <pc:picChg chg="add">
          <ac:chgData name="Moreno Huerta, Dayana - (morenolizette)" userId="S::morenolizette@email.arizona.edu::93ab5f16-f2e3-4a41-b3c2-86a1217f6e03" providerId="AD" clId="Web-{A3D1C970-875C-0031-2F25-A8E27D7D43AE}" dt="2022-04-20T03:53:59.179" v="239"/>
          <ac:picMkLst>
            <pc:docMk/>
            <pc:sldMk cId="3016778757" sldId="267"/>
            <ac:picMk id="7" creationId="{77E1F887-5108-5E4D-8B48-667CC591F122}"/>
          </ac:picMkLst>
        </pc:picChg>
      </pc:sldChg>
      <pc:sldChg chg="addSp delSp modSp">
        <pc:chgData name="Moreno Huerta, Dayana - (morenolizette)" userId="S::morenolizette@email.arizona.edu::93ab5f16-f2e3-4a41-b3c2-86a1217f6e03" providerId="AD" clId="Web-{A3D1C970-875C-0031-2F25-A8E27D7D43AE}" dt="2022-04-20T03:56:07.104" v="256" actId="14100"/>
        <pc:sldMkLst>
          <pc:docMk/>
          <pc:sldMk cId="3011167578" sldId="268"/>
        </pc:sldMkLst>
        <pc:spChg chg="mod">
          <ac:chgData name="Moreno Huerta, Dayana - (morenolizette)" userId="S::morenolizette@email.arizona.edu::93ab5f16-f2e3-4a41-b3c2-86a1217f6e03" providerId="AD" clId="Web-{A3D1C970-875C-0031-2F25-A8E27D7D43AE}" dt="2022-04-20T03:55:27.713" v="250" actId="20577"/>
          <ac:spMkLst>
            <pc:docMk/>
            <pc:sldMk cId="3011167578" sldId="268"/>
            <ac:spMk id="2" creationId="{0611A41A-B196-2A4F-9B86-67F3784F5ABC}"/>
          </ac:spMkLst>
        </pc:spChg>
        <pc:spChg chg="mod">
          <ac:chgData name="Moreno Huerta, Dayana - (morenolizette)" userId="S::morenolizette@email.arizona.edu::93ab5f16-f2e3-4a41-b3c2-86a1217f6e03" providerId="AD" clId="Web-{A3D1C970-875C-0031-2F25-A8E27D7D43AE}" dt="2022-04-20T03:56:07.104" v="256" actId="14100"/>
          <ac:spMkLst>
            <pc:docMk/>
            <pc:sldMk cId="3011167578" sldId="268"/>
            <ac:spMk id="3" creationId="{09AD6401-3470-FD47-909F-48CEB234BAD3}"/>
          </ac:spMkLst>
        </pc:spChg>
        <pc:spChg chg="del mod">
          <ac:chgData name="Moreno Huerta, Dayana - (morenolizette)" userId="S::morenolizette@email.arizona.edu::93ab5f16-f2e3-4a41-b3c2-86a1217f6e03" providerId="AD" clId="Web-{A3D1C970-875C-0031-2F25-A8E27D7D43AE}" dt="2022-04-20T03:55:43.338" v="251"/>
          <ac:spMkLst>
            <pc:docMk/>
            <pc:sldMk cId="3011167578" sldId="268"/>
            <ac:spMk id="5" creationId="{4415E4E4-A62E-2E9D-C093-294B4D0E2B2F}"/>
          </ac:spMkLst>
        </pc:spChg>
        <pc:picChg chg="add">
          <ac:chgData name="Moreno Huerta, Dayana - (morenolizette)" userId="S::morenolizette@email.arizona.edu::93ab5f16-f2e3-4a41-b3c2-86a1217f6e03" providerId="AD" clId="Web-{A3D1C970-875C-0031-2F25-A8E27D7D43AE}" dt="2022-04-20T03:40:10.956" v="97"/>
          <ac:picMkLst>
            <pc:docMk/>
            <pc:sldMk cId="3011167578" sldId="268"/>
            <ac:picMk id="7" creationId="{53F26073-1F8E-34BB-6B7A-A69A3892F946}"/>
          </ac:picMkLst>
        </pc:picChg>
        <pc:picChg chg="add del">
          <ac:chgData name="Moreno Huerta, Dayana - (morenolizette)" userId="S::morenolizette@email.arizona.edu::93ab5f16-f2e3-4a41-b3c2-86a1217f6e03" providerId="AD" clId="Web-{A3D1C970-875C-0031-2F25-A8E27D7D43AE}" dt="2022-04-20T03:47:50.295" v="170"/>
          <ac:picMkLst>
            <pc:docMk/>
            <pc:sldMk cId="3011167578" sldId="268"/>
            <ac:picMk id="9" creationId="{7B8B4B4C-BF00-0411-FEAB-6AF0E0938667}"/>
          </ac:picMkLst>
        </pc:picChg>
        <pc:picChg chg="add">
          <ac:chgData name="Moreno Huerta, Dayana - (morenolizette)" userId="S::morenolizette@email.arizona.edu::93ab5f16-f2e3-4a41-b3c2-86a1217f6e03" providerId="AD" clId="Web-{A3D1C970-875C-0031-2F25-A8E27D7D43AE}" dt="2022-04-20T03:49:51.423" v="199"/>
          <ac:picMkLst>
            <pc:docMk/>
            <pc:sldMk cId="3011167578" sldId="268"/>
            <ac:picMk id="11" creationId="{426D90E8-7EBB-5305-9DE6-215B11631A3C}"/>
          </ac:picMkLst>
        </pc:picChg>
        <pc:picChg chg="add">
          <ac:chgData name="Moreno Huerta, Dayana - (morenolizette)" userId="S::morenolizette@email.arizona.edu::93ab5f16-f2e3-4a41-b3c2-86a1217f6e03" providerId="AD" clId="Web-{A3D1C970-875C-0031-2F25-A8E27D7D43AE}" dt="2022-04-20T03:54:01.242" v="240"/>
          <ac:picMkLst>
            <pc:docMk/>
            <pc:sldMk cId="3011167578" sldId="268"/>
            <ac:picMk id="13" creationId="{5C6BB69F-B8AF-0058-73EC-18280C7DA14C}"/>
          </ac:picMkLst>
        </pc:picChg>
      </pc:sldChg>
      <pc:sldChg chg="addSp delSp modSp">
        <pc:chgData name="Moreno Huerta, Dayana - (morenolizette)" userId="S::morenolizette@email.arizona.edu::93ab5f16-f2e3-4a41-b3c2-86a1217f6e03" providerId="AD" clId="Web-{A3D1C970-875C-0031-2F25-A8E27D7D43AE}" dt="2022-04-20T03:53:35.819" v="231" actId="14100"/>
        <pc:sldMkLst>
          <pc:docMk/>
          <pc:sldMk cId="4127571093" sldId="269"/>
        </pc:sldMkLst>
        <pc:picChg chg="add del mod">
          <ac:chgData name="Moreno Huerta, Dayana - (morenolizette)" userId="S::morenolizette@email.arizona.edu::93ab5f16-f2e3-4a41-b3c2-86a1217f6e03" providerId="AD" clId="Web-{A3D1C970-875C-0031-2F25-A8E27D7D43AE}" dt="2022-04-20T03:52:07.083" v="224"/>
          <ac:picMkLst>
            <pc:docMk/>
            <pc:sldMk cId="4127571093" sldId="269"/>
            <ac:picMk id="4" creationId="{4C1C182B-2CCA-321E-F36B-717343864760}"/>
          </ac:picMkLst>
        </pc:picChg>
        <pc:picChg chg="add del mod">
          <ac:chgData name="Moreno Huerta, Dayana - (morenolizette)" userId="S::morenolizette@email.arizona.edu::93ab5f16-f2e3-4a41-b3c2-86a1217f6e03" providerId="AD" clId="Web-{A3D1C970-875C-0031-2F25-A8E27D7D43AE}" dt="2022-04-20T03:52:09.192" v="225"/>
          <ac:picMkLst>
            <pc:docMk/>
            <pc:sldMk cId="4127571093" sldId="269"/>
            <ac:picMk id="9" creationId="{4494C1B5-ED54-6876-185E-D470460A5C94}"/>
          </ac:picMkLst>
        </pc:picChg>
        <pc:picChg chg="add del mod">
          <ac:chgData name="Moreno Huerta, Dayana - (morenolizette)" userId="S::morenolizette@email.arizona.edu::93ab5f16-f2e3-4a41-b3c2-86a1217f6e03" providerId="AD" clId="Web-{A3D1C970-875C-0031-2F25-A8E27D7D43AE}" dt="2022-04-20T03:49:26.969" v="190"/>
          <ac:picMkLst>
            <pc:docMk/>
            <pc:sldMk cId="4127571093" sldId="269"/>
            <ac:picMk id="12" creationId="{C5D886AA-8EE7-8B88-7211-C19F53BD8BAE}"/>
          </ac:picMkLst>
        </pc:picChg>
        <pc:picChg chg="add">
          <ac:chgData name="Moreno Huerta, Dayana - (morenolizette)" userId="S::morenolizette@email.arizona.edu::93ab5f16-f2e3-4a41-b3c2-86a1217f6e03" providerId="AD" clId="Web-{A3D1C970-875C-0031-2F25-A8E27D7D43AE}" dt="2022-04-20T03:49:27.735" v="191"/>
          <ac:picMkLst>
            <pc:docMk/>
            <pc:sldMk cId="4127571093" sldId="269"/>
            <ac:picMk id="16" creationId="{C6CAF98A-024C-9C19-E610-31D09DB5109D}"/>
          </ac:picMkLst>
        </pc:picChg>
        <pc:picChg chg="add">
          <ac:chgData name="Moreno Huerta, Dayana - (morenolizette)" userId="S::morenolizette@email.arizona.edu::93ab5f16-f2e3-4a41-b3c2-86a1217f6e03" providerId="AD" clId="Web-{A3D1C970-875C-0031-2F25-A8E27D7D43AE}" dt="2022-04-20T03:52:16.208" v="226"/>
          <ac:picMkLst>
            <pc:docMk/>
            <pc:sldMk cId="4127571093" sldId="269"/>
            <ac:picMk id="20" creationId="{B9E9A882-957C-6E0F-4953-C98BA219F503}"/>
          </ac:picMkLst>
        </pc:picChg>
        <pc:picChg chg="add mod">
          <ac:chgData name="Moreno Huerta, Dayana - (morenolizette)" userId="S::morenolizette@email.arizona.edu::93ab5f16-f2e3-4a41-b3c2-86a1217f6e03" providerId="AD" clId="Web-{A3D1C970-875C-0031-2F25-A8E27D7D43AE}" dt="2022-04-20T03:53:35.819" v="231" actId="14100"/>
          <ac:picMkLst>
            <pc:docMk/>
            <pc:sldMk cId="4127571093" sldId="269"/>
            <ac:picMk id="22" creationId="{0FB652E8-BC66-1642-658E-B7E2581F4CF2}"/>
          </ac:picMkLst>
        </pc:picChg>
      </pc:sldChg>
      <pc:sldChg chg="addSp delSp">
        <pc:chgData name="Moreno Huerta, Dayana - (morenolizette)" userId="S::morenolizette@email.arizona.edu::93ab5f16-f2e3-4a41-b3c2-86a1217f6e03" providerId="AD" clId="Web-{A3D1C970-875C-0031-2F25-A8E27D7D43AE}" dt="2022-04-20T03:53:43.991" v="233"/>
        <pc:sldMkLst>
          <pc:docMk/>
          <pc:sldMk cId="2477858184" sldId="270"/>
        </pc:sldMkLst>
        <pc:picChg chg="add">
          <ac:chgData name="Moreno Huerta, Dayana - (morenolizette)" userId="S::morenolizette@email.arizona.edu::93ab5f16-f2e3-4a41-b3c2-86a1217f6e03" providerId="AD" clId="Web-{A3D1C970-875C-0031-2F25-A8E27D7D43AE}" dt="2022-04-20T03:39:04.517" v="89"/>
          <ac:picMkLst>
            <pc:docMk/>
            <pc:sldMk cId="2477858184" sldId="270"/>
            <ac:picMk id="2" creationId="{56D2C5D6-AFCA-5FC8-241E-B964D51B3276}"/>
          </ac:picMkLst>
        </pc:picChg>
        <pc:picChg chg="add del">
          <ac:chgData name="Moreno Huerta, Dayana - (morenolizette)" userId="S::morenolizette@email.arizona.edu::93ab5f16-f2e3-4a41-b3c2-86a1217f6e03" providerId="AD" clId="Web-{A3D1C970-875C-0031-2F25-A8E27D7D43AE}" dt="2022-04-20T03:47:30.576" v="164"/>
          <ac:picMkLst>
            <pc:docMk/>
            <pc:sldMk cId="2477858184" sldId="270"/>
            <ac:picMk id="3" creationId="{2FE90BC2-ED37-92F9-A653-D580EBFFA465}"/>
          </ac:picMkLst>
        </pc:picChg>
        <pc:picChg chg="add del">
          <ac:chgData name="Moreno Huerta, Dayana - (morenolizette)" userId="S::morenolizette@email.arizona.edu::93ab5f16-f2e3-4a41-b3c2-86a1217f6e03" providerId="AD" clId="Web-{A3D1C970-875C-0031-2F25-A8E27D7D43AE}" dt="2022-04-20T03:48:10.717" v="175"/>
          <ac:picMkLst>
            <pc:docMk/>
            <pc:sldMk cId="2477858184" sldId="270"/>
            <ac:picMk id="7" creationId="{D8971DC1-40FB-0844-569B-CAE754A3FC88}"/>
          </ac:picMkLst>
        </pc:picChg>
        <pc:picChg chg="add del">
          <ac:chgData name="Moreno Huerta, Dayana - (morenolizette)" userId="S::morenolizette@email.arizona.edu::93ab5f16-f2e3-4a41-b3c2-86a1217f6e03" providerId="AD" clId="Web-{A3D1C970-875C-0031-2F25-A8E27D7D43AE}" dt="2022-04-20T03:49:20.032" v="187"/>
          <ac:picMkLst>
            <pc:docMk/>
            <pc:sldMk cId="2477858184" sldId="270"/>
            <ac:picMk id="8" creationId="{93358D24-2EDA-2B20-33BC-B41C30484D21}"/>
          </ac:picMkLst>
        </pc:picChg>
        <pc:picChg chg="add">
          <ac:chgData name="Moreno Huerta, Dayana - (morenolizette)" userId="S::morenolizette@email.arizona.edu::93ab5f16-f2e3-4a41-b3c2-86a1217f6e03" providerId="AD" clId="Web-{A3D1C970-875C-0031-2F25-A8E27D7D43AE}" dt="2022-04-20T03:49:21.250" v="188"/>
          <ac:picMkLst>
            <pc:docMk/>
            <pc:sldMk cId="2477858184" sldId="270"/>
            <ac:picMk id="12" creationId="{75A0141E-F3A1-5EDF-9DE4-DCD946DD16AC}"/>
          </ac:picMkLst>
        </pc:picChg>
        <pc:picChg chg="add">
          <ac:chgData name="Moreno Huerta, Dayana - (morenolizette)" userId="S::morenolizette@email.arizona.edu::93ab5f16-f2e3-4a41-b3c2-86a1217f6e03" providerId="AD" clId="Web-{A3D1C970-875C-0031-2F25-A8E27D7D43AE}" dt="2022-04-20T03:53:43.991" v="233"/>
          <ac:picMkLst>
            <pc:docMk/>
            <pc:sldMk cId="2477858184" sldId="270"/>
            <ac:picMk id="16" creationId="{B9AC19BA-7D55-1F20-1B87-C38C380C8C86}"/>
          </ac:picMkLst>
        </pc:picChg>
      </pc:sldChg>
      <pc:sldChg chg="addSp delSp">
        <pc:chgData name="Moreno Huerta, Dayana - (morenolizette)" userId="S::morenolizette@email.arizona.edu::93ab5f16-f2e3-4a41-b3c2-86a1217f6e03" providerId="AD" clId="Web-{A3D1C970-875C-0031-2F25-A8E27D7D43AE}" dt="2022-04-20T03:53:52.195" v="236"/>
        <pc:sldMkLst>
          <pc:docMk/>
          <pc:sldMk cId="701381447" sldId="272"/>
        </pc:sldMkLst>
        <pc:picChg chg="add">
          <ac:chgData name="Moreno Huerta, Dayana - (morenolizette)" userId="S::morenolizette@email.arizona.edu::93ab5f16-f2e3-4a41-b3c2-86a1217f6e03" providerId="AD" clId="Web-{A3D1C970-875C-0031-2F25-A8E27D7D43AE}" dt="2022-04-20T03:39:34.345" v="93"/>
          <ac:picMkLst>
            <pc:docMk/>
            <pc:sldMk cId="701381447" sldId="272"/>
            <ac:picMk id="12" creationId="{9DB837F5-DBCA-C0D0-894C-58E787EB3C88}"/>
          </ac:picMkLst>
        </pc:picChg>
        <pc:picChg chg="add del">
          <ac:chgData name="Moreno Huerta, Dayana - (morenolizette)" userId="S::morenolizette@email.arizona.edu::93ab5f16-f2e3-4a41-b3c2-86a1217f6e03" providerId="AD" clId="Web-{A3D1C970-875C-0031-2F25-A8E27D7D43AE}" dt="2022-04-20T03:47:40.842" v="167"/>
          <ac:picMkLst>
            <pc:docMk/>
            <pc:sldMk cId="701381447" sldId="272"/>
            <ac:picMk id="16" creationId="{E0F8A5B2-626D-6FF1-DE37-67905B9F8793}"/>
          </ac:picMkLst>
        </pc:picChg>
        <pc:picChg chg="add">
          <ac:chgData name="Moreno Huerta, Dayana - (morenolizette)" userId="S::morenolizette@email.arizona.edu::93ab5f16-f2e3-4a41-b3c2-86a1217f6e03" providerId="AD" clId="Web-{A3D1C970-875C-0031-2F25-A8E27D7D43AE}" dt="2022-04-20T03:49:39.235" v="194"/>
          <ac:picMkLst>
            <pc:docMk/>
            <pc:sldMk cId="701381447" sldId="272"/>
            <ac:picMk id="18" creationId="{FEE4B392-F8BC-0905-5E64-35A3F6218F64}"/>
          </ac:picMkLst>
        </pc:picChg>
        <pc:picChg chg="add">
          <ac:chgData name="Moreno Huerta, Dayana - (morenolizette)" userId="S::morenolizette@email.arizona.edu::93ab5f16-f2e3-4a41-b3c2-86a1217f6e03" providerId="AD" clId="Web-{A3D1C970-875C-0031-2F25-A8E27D7D43AE}" dt="2022-04-20T03:53:52.195" v="236"/>
          <ac:picMkLst>
            <pc:docMk/>
            <pc:sldMk cId="701381447" sldId="272"/>
            <ac:picMk id="20" creationId="{90698A46-F93F-9740-E0B2-A7E8E8059A34}"/>
          </ac:picMkLst>
        </pc:picChg>
      </pc:sldChg>
      <pc:sldChg chg="addSp delSp modSp">
        <pc:chgData name="Moreno Huerta, Dayana - (morenolizette)" userId="S::morenolizette@email.arizona.edu::93ab5f16-f2e3-4a41-b3c2-86a1217f6e03" providerId="AD" clId="Web-{A3D1C970-875C-0031-2F25-A8E27D7D43AE}" dt="2022-04-20T03:53:49.382" v="235"/>
        <pc:sldMkLst>
          <pc:docMk/>
          <pc:sldMk cId="1337148671" sldId="273"/>
        </pc:sldMkLst>
        <pc:picChg chg="add">
          <ac:chgData name="Moreno Huerta, Dayana - (morenolizette)" userId="S::morenolizette@email.arizona.edu::93ab5f16-f2e3-4a41-b3c2-86a1217f6e03" providerId="AD" clId="Web-{A3D1C970-875C-0031-2F25-A8E27D7D43AE}" dt="2022-04-20T03:39:31.064" v="92"/>
          <ac:picMkLst>
            <pc:docMk/>
            <pc:sldMk cId="1337148671" sldId="273"/>
            <ac:picMk id="2" creationId="{8373AF01-B2D6-2414-4273-106CB257F362}"/>
          </ac:picMkLst>
        </pc:picChg>
        <pc:picChg chg="add del">
          <ac:chgData name="Moreno Huerta, Dayana - (morenolizette)" userId="S::morenolizette@email.arizona.edu::93ab5f16-f2e3-4a41-b3c2-86a1217f6e03" providerId="AD" clId="Web-{A3D1C970-875C-0031-2F25-A8E27D7D43AE}" dt="2022-04-20T03:47:36.263" v="166"/>
          <ac:picMkLst>
            <pc:docMk/>
            <pc:sldMk cId="1337148671" sldId="273"/>
            <ac:picMk id="8" creationId="{44B47398-759A-1AA9-B956-1EA2D62C347D}"/>
          </ac:picMkLst>
        </pc:picChg>
        <pc:picChg chg="add del mod">
          <ac:chgData name="Moreno Huerta, Dayana - (morenolizette)" userId="S::morenolizette@email.arizona.edu::93ab5f16-f2e3-4a41-b3c2-86a1217f6e03" providerId="AD" clId="Web-{A3D1C970-875C-0031-2F25-A8E27D7D43AE}" dt="2022-04-20T03:52:50.849" v="227"/>
          <ac:picMkLst>
            <pc:docMk/>
            <pc:sldMk cId="1337148671" sldId="273"/>
            <ac:picMk id="9" creationId="{692DA3B6-3127-93B7-EBCE-EBB360E6C366}"/>
          </ac:picMkLst>
        </pc:picChg>
        <pc:picChg chg="add">
          <ac:chgData name="Moreno Huerta, Dayana - (morenolizette)" userId="S::morenolizette@email.arizona.edu::93ab5f16-f2e3-4a41-b3c2-86a1217f6e03" providerId="AD" clId="Web-{A3D1C970-875C-0031-2F25-A8E27D7D43AE}" dt="2022-04-20T03:52:58.725" v="228"/>
          <ac:picMkLst>
            <pc:docMk/>
            <pc:sldMk cId="1337148671" sldId="273"/>
            <ac:picMk id="17" creationId="{F8CC6D77-0982-A1F6-7914-76BF87FB309E}"/>
          </ac:picMkLst>
        </pc:picChg>
        <pc:picChg chg="add">
          <ac:chgData name="Moreno Huerta, Dayana - (morenolizette)" userId="S::morenolizette@email.arizona.edu::93ab5f16-f2e3-4a41-b3c2-86a1217f6e03" providerId="AD" clId="Web-{A3D1C970-875C-0031-2F25-A8E27D7D43AE}" dt="2022-04-20T03:53:49.382" v="235"/>
          <ac:picMkLst>
            <pc:docMk/>
            <pc:sldMk cId="1337148671" sldId="273"/>
            <ac:picMk id="19" creationId="{031ACFD3-3136-0F61-FAA6-9E6E9E1B99E2}"/>
          </ac:picMkLst>
        </pc:picChg>
      </pc:sldChg>
      <pc:sldChg chg="addSp delSp">
        <pc:chgData name="Moreno Huerta, Dayana - (morenolizette)" userId="S::morenolizette@email.arizona.edu::93ab5f16-f2e3-4a41-b3c2-86a1217f6e03" providerId="AD" clId="Web-{A3D1C970-875C-0031-2F25-A8E27D7D43AE}" dt="2022-04-20T03:53:54.445" v="237"/>
        <pc:sldMkLst>
          <pc:docMk/>
          <pc:sldMk cId="231217725" sldId="274"/>
        </pc:sldMkLst>
        <pc:picChg chg="add">
          <ac:chgData name="Moreno Huerta, Dayana - (morenolizette)" userId="S::morenolizette@email.arizona.edu::93ab5f16-f2e3-4a41-b3c2-86a1217f6e03" providerId="AD" clId="Web-{A3D1C970-875C-0031-2F25-A8E27D7D43AE}" dt="2022-04-20T03:39:42.018" v="94"/>
          <ac:picMkLst>
            <pc:docMk/>
            <pc:sldMk cId="231217725" sldId="274"/>
            <ac:picMk id="5" creationId="{4616ACDD-890C-3636-1240-65887C9FE085}"/>
          </ac:picMkLst>
        </pc:picChg>
        <pc:picChg chg="add del">
          <ac:chgData name="Moreno Huerta, Dayana - (morenolizette)" userId="S::morenolizette@email.arizona.edu::93ab5f16-f2e3-4a41-b3c2-86a1217f6e03" providerId="AD" clId="Web-{A3D1C970-875C-0031-2F25-A8E27D7D43AE}" dt="2022-04-20T03:47:43.076" v="168"/>
          <ac:picMkLst>
            <pc:docMk/>
            <pc:sldMk cId="231217725" sldId="274"/>
            <ac:picMk id="8" creationId="{D6BC2D63-7B72-48AA-6C8F-2FE71BFDCC6D}"/>
          </ac:picMkLst>
        </pc:picChg>
        <pc:picChg chg="add">
          <ac:chgData name="Moreno Huerta, Dayana - (morenolizette)" userId="S::morenolizette@email.arizona.edu::93ab5f16-f2e3-4a41-b3c2-86a1217f6e03" providerId="AD" clId="Web-{A3D1C970-875C-0031-2F25-A8E27D7D43AE}" dt="2022-04-20T03:49:41.079" v="195"/>
          <ac:picMkLst>
            <pc:docMk/>
            <pc:sldMk cId="231217725" sldId="274"/>
            <ac:picMk id="9" creationId="{E729AFAE-B17D-26DB-D277-EB758CC484C1}"/>
          </ac:picMkLst>
        </pc:picChg>
        <pc:picChg chg="add">
          <ac:chgData name="Moreno Huerta, Dayana - (morenolizette)" userId="S::morenolizette@email.arizona.edu::93ab5f16-f2e3-4a41-b3c2-86a1217f6e03" providerId="AD" clId="Web-{A3D1C970-875C-0031-2F25-A8E27D7D43AE}" dt="2022-04-20T03:53:54.445" v="237"/>
          <ac:picMkLst>
            <pc:docMk/>
            <pc:sldMk cId="231217725" sldId="274"/>
            <ac:picMk id="10" creationId="{3B29F182-BB55-58A8-205D-98F04908F6E6}"/>
          </ac:picMkLst>
        </pc:picChg>
      </pc:sldChg>
      <pc:sldChg chg="addSp delSp modSp new mod setBg">
        <pc:chgData name="Moreno Huerta, Dayana - (morenolizette)" userId="S::morenolizette@email.arizona.edu::93ab5f16-f2e3-4a41-b3c2-86a1217f6e03" providerId="AD" clId="Web-{A3D1C970-875C-0031-2F25-A8E27D7D43AE}" dt="2022-04-20T03:58:39.233" v="270" actId="1076"/>
        <pc:sldMkLst>
          <pc:docMk/>
          <pc:sldMk cId="3462620037" sldId="275"/>
        </pc:sldMkLst>
        <pc:spChg chg="mod">
          <ac:chgData name="Moreno Huerta, Dayana - (morenolizette)" userId="S::morenolizette@email.arizona.edu::93ab5f16-f2e3-4a41-b3c2-86a1217f6e03" providerId="AD" clId="Web-{A3D1C970-875C-0031-2F25-A8E27D7D43AE}" dt="2022-04-20T03:51:43.504" v="223"/>
          <ac:spMkLst>
            <pc:docMk/>
            <pc:sldMk cId="3462620037" sldId="275"/>
            <ac:spMk id="2" creationId="{0F9A28B0-F130-6CFF-F456-866246D1607B}"/>
          </ac:spMkLst>
        </pc:spChg>
        <pc:spChg chg="del mod">
          <ac:chgData name="Moreno Huerta, Dayana - (morenolizette)" userId="S::morenolizette@email.arizona.edu::93ab5f16-f2e3-4a41-b3c2-86a1217f6e03" providerId="AD" clId="Web-{A3D1C970-875C-0031-2F25-A8E27D7D43AE}" dt="2022-04-20T03:50:37.284" v="209"/>
          <ac:spMkLst>
            <pc:docMk/>
            <pc:sldMk cId="3462620037" sldId="275"/>
            <ac:spMk id="3" creationId="{E841BB1A-3413-D284-427C-0C6398CAA6BD}"/>
          </ac:spMkLst>
        </pc:spChg>
        <pc:spChg chg="mod">
          <ac:chgData name="Moreno Huerta, Dayana - (morenolizette)" userId="S::morenolizette@email.arizona.edu::93ab5f16-f2e3-4a41-b3c2-86a1217f6e03" providerId="AD" clId="Web-{A3D1C970-875C-0031-2F25-A8E27D7D43AE}" dt="2022-04-20T03:51:43.504" v="223"/>
          <ac:spMkLst>
            <pc:docMk/>
            <pc:sldMk cId="3462620037" sldId="275"/>
            <ac:spMk id="4" creationId="{C892AC69-A4EE-8CEF-76A0-EB21E4FF01F5}"/>
          </ac:spMkLst>
        </pc:spChg>
        <pc:spChg chg="add">
          <ac:chgData name="Moreno Huerta, Dayana - (morenolizette)" userId="S::morenolizette@email.arizona.edu::93ab5f16-f2e3-4a41-b3c2-86a1217f6e03" providerId="AD" clId="Web-{A3D1C970-875C-0031-2F25-A8E27D7D43AE}" dt="2022-04-20T03:51:43.504" v="223"/>
          <ac:spMkLst>
            <pc:docMk/>
            <pc:sldMk cId="3462620037" sldId="275"/>
            <ac:spMk id="9" creationId="{EFA9B6C6-A247-48A8-9A1C-1E36FA9456B5}"/>
          </ac:spMkLst>
        </pc:spChg>
        <pc:spChg chg="add">
          <ac:chgData name="Moreno Huerta, Dayana - (morenolizette)" userId="S::morenolizette@email.arizona.edu::93ab5f16-f2e3-4a41-b3c2-86a1217f6e03" providerId="AD" clId="Web-{A3D1C970-875C-0031-2F25-A8E27D7D43AE}" dt="2022-04-20T03:51:43.504" v="223"/>
          <ac:spMkLst>
            <pc:docMk/>
            <pc:sldMk cId="3462620037" sldId="275"/>
            <ac:spMk id="11" creationId="{C5CB530E-515E-412C-9DF1-5F8FFBD6F383}"/>
          </ac:spMkLst>
        </pc:spChg>
        <pc:spChg chg="add">
          <ac:chgData name="Moreno Huerta, Dayana - (morenolizette)" userId="S::morenolizette@email.arizona.edu::93ab5f16-f2e3-4a41-b3c2-86a1217f6e03" providerId="AD" clId="Web-{A3D1C970-875C-0031-2F25-A8E27D7D43AE}" dt="2022-04-20T03:51:43.504" v="223"/>
          <ac:spMkLst>
            <pc:docMk/>
            <pc:sldMk cId="3462620037" sldId="275"/>
            <ac:spMk id="13" creationId="{712D4376-A578-4FF1-94FC-245E7A6A489F}"/>
          </ac:spMkLst>
        </pc:spChg>
        <pc:spChg chg="add">
          <ac:chgData name="Moreno Huerta, Dayana - (morenolizette)" userId="S::morenolizette@email.arizona.edu::93ab5f16-f2e3-4a41-b3c2-86a1217f6e03" providerId="AD" clId="Web-{A3D1C970-875C-0031-2F25-A8E27D7D43AE}" dt="2022-04-20T03:51:43.504" v="223"/>
          <ac:spMkLst>
            <pc:docMk/>
            <pc:sldMk cId="3462620037" sldId="275"/>
            <ac:spMk id="15" creationId="{AEA7509D-F04F-40CB-A0B3-EEF16499CC9F}"/>
          </ac:spMkLst>
        </pc:spChg>
        <pc:picChg chg="add mod">
          <ac:chgData name="Moreno Huerta, Dayana - (morenolizette)" userId="S::morenolizette@email.arizona.edu::93ab5f16-f2e3-4a41-b3c2-86a1217f6e03" providerId="AD" clId="Web-{A3D1C970-875C-0031-2F25-A8E27D7D43AE}" dt="2022-04-20T03:58:39.233" v="270" actId="1076"/>
          <ac:picMkLst>
            <pc:docMk/>
            <pc:sldMk cId="3462620037" sldId="275"/>
            <ac:picMk id="5" creationId="{80F79C41-59AB-E701-A892-A1DD3FC18F99}"/>
          </ac:picMkLst>
        </pc:picChg>
        <pc:picChg chg="add mod">
          <ac:chgData name="Moreno Huerta, Dayana - (morenolizette)" userId="S::morenolizette@email.arizona.edu::93ab5f16-f2e3-4a41-b3c2-86a1217f6e03" providerId="AD" clId="Web-{A3D1C970-875C-0031-2F25-A8E27D7D43AE}" dt="2022-04-20T03:58:35.639" v="269" actId="1076"/>
          <ac:picMkLst>
            <pc:docMk/>
            <pc:sldMk cId="3462620037" sldId="275"/>
            <ac:picMk id="6" creationId="{417935A5-1DD8-C694-0843-3A0B872AEFB8}"/>
          </ac:picMkLst>
        </pc:picChg>
        <pc:picChg chg="add">
          <ac:chgData name="Moreno Huerta, Dayana - (morenolizette)" userId="S::morenolizette@email.arizona.edu::93ab5f16-f2e3-4a41-b3c2-86a1217f6e03" providerId="AD" clId="Web-{A3D1C970-875C-0031-2F25-A8E27D7D43AE}" dt="2022-04-20T03:58:10.763" v="266"/>
          <ac:picMkLst>
            <pc:docMk/>
            <pc:sldMk cId="3462620037" sldId="275"/>
            <ac:picMk id="7" creationId="{18D562B9-056E-2364-730D-F391D8175B56}"/>
          </ac:picMkLst>
        </pc:picChg>
        <pc:cxnChg chg="add">
          <ac:chgData name="Moreno Huerta, Dayana - (morenolizette)" userId="S::morenolizette@email.arizona.edu::93ab5f16-f2e3-4a41-b3c2-86a1217f6e03" providerId="AD" clId="Web-{A3D1C970-875C-0031-2F25-A8E27D7D43AE}" dt="2022-04-20T03:51:43.504" v="223"/>
          <ac:cxnSpMkLst>
            <pc:docMk/>
            <pc:sldMk cId="3462620037" sldId="275"/>
            <ac:cxnSpMk id="17" creationId="{56020367-4FD5-4596-8E10-C5F095CD8DBF}"/>
          </ac:cxnSpMkLst>
        </pc:cxnChg>
      </pc:sldChg>
      <pc:sldChg chg="addSp modSp new">
        <pc:chgData name="Moreno Huerta, Dayana - (morenolizette)" userId="S::morenolizette@email.arizona.edu::93ab5f16-f2e3-4a41-b3c2-86a1217f6e03" providerId="AD" clId="Web-{A3D1C970-875C-0031-2F25-A8E27D7D43AE}" dt="2022-04-20T03:56:58.621" v="263"/>
        <pc:sldMkLst>
          <pc:docMk/>
          <pc:sldMk cId="1216088294" sldId="276"/>
        </pc:sldMkLst>
        <pc:spChg chg="mod">
          <ac:chgData name="Moreno Huerta, Dayana - (morenolizette)" userId="S::morenolizette@email.arizona.edu::93ab5f16-f2e3-4a41-b3c2-86a1217f6e03" providerId="AD" clId="Web-{A3D1C970-875C-0031-2F25-A8E27D7D43AE}" dt="2022-04-20T03:56:31.464" v="260" actId="20577"/>
          <ac:spMkLst>
            <pc:docMk/>
            <pc:sldMk cId="1216088294" sldId="276"/>
            <ac:spMk id="2" creationId="{A1595F9F-12FA-045C-E2AA-716167AD8B9D}"/>
          </ac:spMkLst>
        </pc:spChg>
        <pc:spChg chg="mod">
          <ac:chgData name="Moreno Huerta, Dayana - (morenolizette)" userId="S::morenolizette@email.arizona.edu::93ab5f16-f2e3-4a41-b3c2-86a1217f6e03" providerId="AD" clId="Web-{A3D1C970-875C-0031-2F25-A8E27D7D43AE}" dt="2022-04-20T03:54:48.821" v="248" actId="20577"/>
          <ac:spMkLst>
            <pc:docMk/>
            <pc:sldMk cId="1216088294" sldId="276"/>
            <ac:spMk id="3" creationId="{D4A116CC-CB33-F91E-5C86-3E6DF93F3B81}"/>
          </ac:spMkLst>
        </pc:spChg>
        <pc:picChg chg="add">
          <ac:chgData name="Moreno Huerta, Dayana - (morenolizette)" userId="S::morenolizette@email.arizona.edu::93ab5f16-f2e3-4a41-b3c2-86a1217f6e03" providerId="AD" clId="Web-{A3D1C970-875C-0031-2F25-A8E27D7D43AE}" dt="2022-04-20T03:56:49.027" v="261"/>
          <ac:picMkLst>
            <pc:docMk/>
            <pc:sldMk cId="1216088294" sldId="276"/>
            <ac:picMk id="6" creationId="{2C3924CA-2214-0747-DE00-2712A39BB1ED}"/>
          </ac:picMkLst>
        </pc:picChg>
        <pc:picChg chg="add">
          <ac:chgData name="Moreno Huerta, Dayana - (morenolizette)" userId="S::morenolizette@email.arizona.edu::93ab5f16-f2e3-4a41-b3c2-86a1217f6e03" providerId="AD" clId="Web-{A3D1C970-875C-0031-2F25-A8E27D7D43AE}" dt="2022-04-20T03:56:53.918" v="262"/>
          <ac:picMkLst>
            <pc:docMk/>
            <pc:sldMk cId="1216088294" sldId="276"/>
            <ac:picMk id="8" creationId="{8FE459B7-0E98-37CD-6867-2F44E63D3615}"/>
          </ac:picMkLst>
        </pc:picChg>
        <pc:picChg chg="add">
          <ac:chgData name="Moreno Huerta, Dayana - (morenolizette)" userId="S::morenolizette@email.arizona.edu::93ab5f16-f2e3-4a41-b3c2-86a1217f6e03" providerId="AD" clId="Web-{A3D1C970-875C-0031-2F25-A8E27D7D43AE}" dt="2022-04-20T03:56:58.621" v="263"/>
          <ac:picMkLst>
            <pc:docMk/>
            <pc:sldMk cId="1216088294" sldId="276"/>
            <ac:picMk id="10" creationId="{6E78BB22-B039-4923-D145-4E2ECACA145B}"/>
          </ac:picMkLst>
        </pc:picChg>
      </pc:sldChg>
    </pc:docChg>
  </pc:docChgLst>
  <pc:docChgLst>
    <pc:chgData name="Barnes, Jessica - (jjbarnes)" userId="S::jjbarnes@email.arizona.edu::90066d2b-ed4b-4c25-a576-8260a229b6fd" providerId="AD" clId="Web-{1827752E-645E-EF17-9973-7AC1E37AD26D}"/>
    <pc:docChg chg="addSld delSld modSld modMainMaster">
      <pc:chgData name="Barnes, Jessica - (jjbarnes)" userId="S::jjbarnes@email.arizona.edu::90066d2b-ed4b-4c25-a576-8260a229b6fd" providerId="AD" clId="Web-{1827752E-645E-EF17-9973-7AC1E37AD26D}" dt="2022-04-18T04:18:58.884" v="676"/>
      <pc:docMkLst>
        <pc:docMk/>
      </pc:docMkLst>
      <pc:sldChg chg="addSp modSp mod setBg">
        <pc:chgData name="Barnes, Jessica - (jjbarnes)" userId="S::jjbarnes@email.arizona.edu::90066d2b-ed4b-4c25-a576-8260a229b6fd" providerId="AD" clId="Web-{1827752E-645E-EF17-9973-7AC1E37AD26D}" dt="2022-04-18T04:18:33.931" v="674"/>
        <pc:sldMkLst>
          <pc:docMk/>
          <pc:sldMk cId="140413932" sldId="260"/>
        </pc:sldMkLst>
        <pc:spChg chg="mod ord">
          <ac:chgData name="Barnes, Jessica - (jjbarnes)" userId="S::jjbarnes@email.arizona.edu::90066d2b-ed4b-4c25-a576-8260a229b6fd" providerId="AD" clId="Web-{1827752E-645E-EF17-9973-7AC1E37AD26D}" dt="2022-04-18T04:18:33.931" v="674"/>
          <ac:spMkLst>
            <pc:docMk/>
            <pc:sldMk cId="140413932" sldId="260"/>
            <ac:spMk id="2" creationId="{0C359CD4-935D-1E49-9F9C-4941B8DB94EF}"/>
          </ac:spMkLst>
        </pc:spChg>
        <pc:spChg chg="mod ord">
          <ac:chgData name="Barnes, Jessica - (jjbarnes)" userId="S::jjbarnes@email.arizona.edu::90066d2b-ed4b-4c25-a576-8260a229b6fd" providerId="AD" clId="Web-{1827752E-645E-EF17-9973-7AC1E37AD26D}" dt="2022-04-18T04:18:33.931" v="674"/>
          <ac:spMkLst>
            <pc:docMk/>
            <pc:sldMk cId="140413932" sldId="260"/>
            <ac:spMk id="3" creationId="{E28A598F-9648-F24E-A663-3E90FC9E4FAE}"/>
          </ac:spMkLst>
        </pc:spChg>
        <pc:spChg chg="mod">
          <ac:chgData name="Barnes, Jessica - (jjbarnes)" userId="S::jjbarnes@email.arizona.edu::90066d2b-ed4b-4c25-a576-8260a229b6fd" providerId="AD" clId="Web-{1827752E-645E-EF17-9973-7AC1E37AD26D}" dt="2022-04-18T04:18:33.931" v="674"/>
          <ac:spMkLst>
            <pc:docMk/>
            <pc:sldMk cId="140413932" sldId="260"/>
            <ac:spMk id="4" creationId="{54FCF524-173A-9F4A-B8C7-005B4E030264}"/>
          </ac:spMkLst>
        </pc:spChg>
        <pc:spChg chg="add">
          <ac:chgData name="Barnes, Jessica - (jjbarnes)" userId="S::jjbarnes@email.arizona.edu::90066d2b-ed4b-4c25-a576-8260a229b6fd" providerId="AD" clId="Web-{1827752E-645E-EF17-9973-7AC1E37AD26D}" dt="2022-04-18T04:18:33.931" v="674"/>
          <ac:spMkLst>
            <pc:docMk/>
            <pc:sldMk cId="140413932" sldId="260"/>
            <ac:spMk id="9" creationId="{88294908-8B00-4F58-BBBA-20F71A40AA9E}"/>
          </ac:spMkLst>
        </pc:spChg>
        <pc:spChg chg="add">
          <ac:chgData name="Barnes, Jessica - (jjbarnes)" userId="S::jjbarnes@email.arizona.edu::90066d2b-ed4b-4c25-a576-8260a229b6fd" providerId="AD" clId="Web-{1827752E-645E-EF17-9973-7AC1E37AD26D}" dt="2022-04-18T04:18:33.931" v="674"/>
          <ac:spMkLst>
            <pc:docMk/>
            <pc:sldMk cId="140413932" sldId="260"/>
            <ac:spMk id="11" creationId="{4364C879-1404-4203-8E9D-CC5DE0A621A2}"/>
          </ac:spMkLst>
        </pc:spChg>
        <pc:spChg chg="add">
          <ac:chgData name="Barnes, Jessica - (jjbarnes)" userId="S::jjbarnes@email.arizona.edu::90066d2b-ed4b-4c25-a576-8260a229b6fd" providerId="AD" clId="Web-{1827752E-645E-EF17-9973-7AC1E37AD26D}" dt="2022-04-18T04:18:33.931" v="674"/>
          <ac:spMkLst>
            <pc:docMk/>
            <pc:sldMk cId="140413932" sldId="260"/>
            <ac:spMk id="13" creationId="{84617302-4B0D-4351-A6BB-6F0930D943AC}"/>
          </ac:spMkLst>
        </pc:spChg>
        <pc:spChg chg="add">
          <ac:chgData name="Barnes, Jessica - (jjbarnes)" userId="S::jjbarnes@email.arizona.edu::90066d2b-ed4b-4c25-a576-8260a229b6fd" providerId="AD" clId="Web-{1827752E-645E-EF17-9973-7AC1E37AD26D}" dt="2022-04-18T04:18:33.931" v="674"/>
          <ac:spMkLst>
            <pc:docMk/>
            <pc:sldMk cId="140413932" sldId="260"/>
            <ac:spMk id="15" creationId="{DA2C7802-C2E0-4218-8F89-8DD7CCD2CD1C}"/>
          </ac:spMkLst>
        </pc:spChg>
        <pc:spChg chg="add">
          <ac:chgData name="Barnes, Jessica - (jjbarnes)" userId="S::jjbarnes@email.arizona.edu::90066d2b-ed4b-4c25-a576-8260a229b6fd" providerId="AD" clId="Web-{1827752E-645E-EF17-9973-7AC1E37AD26D}" dt="2022-04-18T04:18:33.931" v="674"/>
          <ac:spMkLst>
            <pc:docMk/>
            <pc:sldMk cId="140413932" sldId="260"/>
            <ac:spMk id="17" creationId="{A6D7111A-21E5-4EE9-8A78-10E5530F0116}"/>
          </ac:spMkLst>
        </pc:spChg>
        <pc:spChg chg="add">
          <ac:chgData name="Barnes, Jessica - (jjbarnes)" userId="S::jjbarnes@email.arizona.edu::90066d2b-ed4b-4c25-a576-8260a229b6fd" providerId="AD" clId="Web-{1827752E-645E-EF17-9973-7AC1E37AD26D}" dt="2022-04-18T04:18:33.931" v="674"/>
          <ac:spMkLst>
            <pc:docMk/>
            <pc:sldMk cId="140413932" sldId="260"/>
            <ac:spMk id="19" creationId="{A3969E80-A77B-49FC-9122-D89AFD5EE118}"/>
          </ac:spMkLst>
        </pc:spChg>
        <pc:spChg chg="add">
          <ac:chgData name="Barnes, Jessica - (jjbarnes)" userId="S::jjbarnes@email.arizona.edu::90066d2b-ed4b-4c25-a576-8260a229b6fd" providerId="AD" clId="Web-{1827752E-645E-EF17-9973-7AC1E37AD26D}" dt="2022-04-18T04:18:33.931" v="674"/>
          <ac:spMkLst>
            <pc:docMk/>
            <pc:sldMk cId="140413932" sldId="260"/>
            <ac:spMk id="21" creationId="{1849CA57-76BD-4CF2-80BA-D7A46A01B7B1}"/>
          </ac:spMkLst>
        </pc:spChg>
        <pc:spChg chg="add">
          <ac:chgData name="Barnes, Jessica - (jjbarnes)" userId="S::jjbarnes@email.arizona.edu::90066d2b-ed4b-4c25-a576-8260a229b6fd" providerId="AD" clId="Web-{1827752E-645E-EF17-9973-7AC1E37AD26D}" dt="2022-04-18T04:18:33.931" v="674"/>
          <ac:spMkLst>
            <pc:docMk/>
            <pc:sldMk cId="140413932" sldId="260"/>
            <ac:spMk id="23" creationId="{35E9085E-E730-4768-83D4-6CB7E9897153}"/>
          </ac:spMkLst>
        </pc:spChg>
        <pc:spChg chg="add">
          <ac:chgData name="Barnes, Jessica - (jjbarnes)" userId="S::jjbarnes@email.arizona.edu::90066d2b-ed4b-4c25-a576-8260a229b6fd" providerId="AD" clId="Web-{1827752E-645E-EF17-9973-7AC1E37AD26D}" dt="2022-04-18T04:18:33.931" v="674"/>
          <ac:spMkLst>
            <pc:docMk/>
            <pc:sldMk cId="140413932" sldId="260"/>
            <ac:spMk id="25" creationId="{973272FE-A474-4CAE-8CA2-BCC8B476C3F4}"/>
          </ac:spMkLst>
        </pc:spChg>
        <pc:spChg chg="add">
          <ac:chgData name="Barnes, Jessica - (jjbarnes)" userId="S::jjbarnes@email.arizona.edu::90066d2b-ed4b-4c25-a576-8260a229b6fd" providerId="AD" clId="Web-{1827752E-645E-EF17-9973-7AC1E37AD26D}" dt="2022-04-18T04:18:33.931" v="674"/>
          <ac:spMkLst>
            <pc:docMk/>
            <pc:sldMk cId="140413932" sldId="260"/>
            <ac:spMk id="27" creationId="{E07981EA-05A6-437C-88D7-B377B92B031D}"/>
          </ac:spMkLst>
        </pc:spChg>
        <pc:spChg chg="add">
          <ac:chgData name="Barnes, Jessica - (jjbarnes)" userId="S::jjbarnes@email.arizona.edu::90066d2b-ed4b-4c25-a576-8260a229b6fd" providerId="AD" clId="Web-{1827752E-645E-EF17-9973-7AC1E37AD26D}" dt="2022-04-18T04:18:33.931" v="674"/>
          <ac:spMkLst>
            <pc:docMk/>
            <pc:sldMk cId="140413932" sldId="260"/>
            <ac:spMk id="29" creationId="{15E3C750-986E-4769-B1AE-49289FBEE757}"/>
          </ac:spMkLst>
        </pc:spChg>
      </pc:sldChg>
      <pc:sldChg chg="modSp mod">
        <pc:chgData name="Barnes, Jessica - (jjbarnes)" userId="S::jjbarnes@email.arizona.edu::90066d2b-ed4b-4c25-a576-8260a229b6fd" providerId="AD" clId="Web-{1827752E-645E-EF17-9973-7AC1E37AD26D}" dt="2022-04-18T04:18:28.274" v="673"/>
        <pc:sldMkLst>
          <pc:docMk/>
          <pc:sldMk cId="247999843" sldId="262"/>
        </pc:sldMkLst>
        <pc:spChg chg="mod">
          <ac:chgData name="Barnes, Jessica - (jjbarnes)" userId="S::jjbarnes@email.arizona.edu::90066d2b-ed4b-4c25-a576-8260a229b6fd" providerId="AD" clId="Web-{1827752E-645E-EF17-9973-7AC1E37AD26D}" dt="2022-04-18T04:13:24.533" v="586" actId="20577"/>
          <ac:spMkLst>
            <pc:docMk/>
            <pc:sldMk cId="247999843" sldId="262"/>
            <ac:spMk id="10" creationId="{D44AF9A0-3464-4A46-B313-59F8D757A4F9}"/>
          </ac:spMkLst>
        </pc:spChg>
        <pc:spChg chg="mod">
          <ac:chgData name="Barnes, Jessica - (jjbarnes)" userId="S::jjbarnes@email.arizona.edu::90066d2b-ed4b-4c25-a576-8260a229b6fd" providerId="AD" clId="Web-{1827752E-645E-EF17-9973-7AC1E37AD26D}" dt="2022-04-18T04:14:01.502" v="609" actId="20577"/>
          <ac:spMkLst>
            <pc:docMk/>
            <pc:sldMk cId="247999843" sldId="262"/>
            <ac:spMk id="20" creationId="{8266F1F0-1378-DB4F-ABD3-B3D4B3171D3E}"/>
          </ac:spMkLst>
        </pc:spChg>
        <pc:spChg chg="mod">
          <ac:chgData name="Barnes, Jessica - (jjbarnes)" userId="S::jjbarnes@email.arizona.edu::90066d2b-ed4b-4c25-a576-8260a229b6fd" providerId="AD" clId="Web-{1827752E-645E-EF17-9973-7AC1E37AD26D}" dt="2022-04-18T04:14:11.862" v="610" actId="1076"/>
          <ac:spMkLst>
            <pc:docMk/>
            <pc:sldMk cId="247999843" sldId="262"/>
            <ac:spMk id="21" creationId="{CACB6B5E-4231-5B41-A108-DCA510E56531}"/>
          </ac:spMkLst>
        </pc:spChg>
      </pc:sldChg>
      <pc:sldChg chg="addSp modSp mod">
        <pc:chgData name="Barnes, Jessica - (jjbarnes)" userId="S::jjbarnes@email.arizona.edu::90066d2b-ed4b-4c25-a576-8260a229b6fd" providerId="AD" clId="Web-{1827752E-645E-EF17-9973-7AC1E37AD26D}" dt="2022-04-18T04:18:28.274" v="673"/>
        <pc:sldMkLst>
          <pc:docMk/>
          <pc:sldMk cId="4191624250" sldId="263"/>
        </pc:sldMkLst>
        <pc:spChg chg="add mod">
          <ac:chgData name="Barnes, Jessica - (jjbarnes)" userId="S::jjbarnes@email.arizona.edu::90066d2b-ed4b-4c25-a576-8260a229b6fd" providerId="AD" clId="Web-{1827752E-645E-EF17-9973-7AC1E37AD26D}" dt="2022-04-16T01:11:32.557" v="72" actId="1076"/>
          <ac:spMkLst>
            <pc:docMk/>
            <pc:sldMk cId="4191624250" sldId="263"/>
            <ac:spMk id="3" creationId="{0230C3C3-6137-FE44-DCE8-4AB1F3F1B618}"/>
          </ac:spMkLst>
        </pc:spChg>
        <pc:picChg chg="add mod">
          <ac:chgData name="Barnes, Jessica - (jjbarnes)" userId="S::jjbarnes@email.arizona.edu::90066d2b-ed4b-4c25-a576-8260a229b6fd" providerId="AD" clId="Web-{1827752E-645E-EF17-9973-7AC1E37AD26D}" dt="2022-04-16T01:10:24.647" v="47" actId="1076"/>
          <ac:picMkLst>
            <pc:docMk/>
            <pc:sldMk cId="4191624250" sldId="263"/>
            <ac:picMk id="2" creationId="{D8F4AE3D-5438-B79D-6EC5-11CBFC7D5250}"/>
          </ac:picMkLst>
        </pc:picChg>
        <pc:picChg chg="add mod">
          <ac:chgData name="Barnes, Jessica - (jjbarnes)" userId="S::jjbarnes@email.arizona.edu::90066d2b-ed4b-4c25-a576-8260a229b6fd" providerId="AD" clId="Web-{1827752E-645E-EF17-9973-7AC1E37AD26D}" dt="2022-04-18T04:15:00.394" v="618" actId="1076"/>
          <ac:picMkLst>
            <pc:docMk/>
            <pc:sldMk cId="4191624250" sldId="263"/>
            <ac:picMk id="6" creationId="{3F1437FA-EA58-2249-FD54-BA6C9FD44306}"/>
          </ac:picMkLst>
        </pc:picChg>
      </pc:sldChg>
      <pc:sldChg chg="addSp delSp modSp mod">
        <pc:chgData name="Barnes, Jessica - (jjbarnes)" userId="S::jjbarnes@email.arizona.edu::90066d2b-ed4b-4c25-a576-8260a229b6fd" providerId="AD" clId="Web-{1827752E-645E-EF17-9973-7AC1E37AD26D}" dt="2022-04-18T04:18:58.884" v="676"/>
        <pc:sldMkLst>
          <pc:docMk/>
          <pc:sldMk cId="861473270" sldId="266"/>
        </pc:sldMkLst>
        <pc:spChg chg="mod">
          <ac:chgData name="Barnes, Jessica - (jjbarnes)" userId="S::jjbarnes@email.arizona.edu::90066d2b-ed4b-4c25-a576-8260a229b6fd" providerId="AD" clId="Web-{1827752E-645E-EF17-9973-7AC1E37AD26D}" dt="2022-04-18T04:18:58.884" v="676"/>
          <ac:spMkLst>
            <pc:docMk/>
            <pc:sldMk cId="861473270" sldId="266"/>
            <ac:spMk id="2" creationId="{DE79A491-3448-5042-B983-FA26D0A7DEE0}"/>
          </ac:spMkLst>
        </pc:spChg>
        <pc:spChg chg="del">
          <ac:chgData name="Barnes, Jessica - (jjbarnes)" userId="S::jjbarnes@email.arizona.edu::90066d2b-ed4b-4c25-a576-8260a229b6fd" providerId="AD" clId="Web-{1827752E-645E-EF17-9973-7AC1E37AD26D}" dt="2022-04-18T03:55:29.759" v="219"/>
          <ac:spMkLst>
            <pc:docMk/>
            <pc:sldMk cId="861473270" sldId="266"/>
            <ac:spMk id="3" creationId="{6573F0E1-575C-3D48-AFAB-AD3C9AE15811}"/>
          </ac:spMkLst>
        </pc:spChg>
        <pc:spChg chg="add del mod">
          <ac:chgData name="Barnes, Jessica - (jjbarnes)" userId="S::jjbarnes@email.arizona.edu::90066d2b-ed4b-4c25-a576-8260a229b6fd" providerId="AD" clId="Web-{1827752E-645E-EF17-9973-7AC1E37AD26D}" dt="2022-04-18T03:55:37.649" v="221"/>
          <ac:spMkLst>
            <pc:docMk/>
            <pc:sldMk cId="861473270" sldId="266"/>
            <ac:spMk id="7" creationId="{DB46D890-3C60-F7D7-B53C-A5DF9E56AF56}"/>
          </ac:spMkLst>
        </pc:spChg>
        <pc:picChg chg="add del mod">
          <ac:chgData name="Barnes, Jessica - (jjbarnes)" userId="S::jjbarnes@email.arizona.edu::90066d2b-ed4b-4c25-a576-8260a229b6fd" providerId="AD" clId="Web-{1827752E-645E-EF17-9973-7AC1E37AD26D}" dt="2022-04-18T03:54:41.867" v="218"/>
          <ac:picMkLst>
            <pc:docMk/>
            <pc:sldMk cId="861473270" sldId="266"/>
            <ac:picMk id="5" creationId="{2C35A972-84AE-25B0-E682-99F339E71C52}"/>
          </ac:picMkLst>
        </pc:picChg>
        <pc:picChg chg="add mod ord modCrop">
          <ac:chgData name="Barnes, Jessica - (jjbarnes)" userId="S::jjbarnes@email.arizona.edu::90066d2b-ed4b-4c25-a576-8260a229b6fd" providerId="AD" clId="Web-{1827752E-645E-EF17-9973-7AC1E37AD26D}" dt="2022-04-18T03:59:54.609" v="238" actId="1076"/>
          <ac:picMkLst>
            <pc:docMk/>
            <pc:sldMk cId="861473270" sldId="266"/>
            <ac:picMk id="8" creationId="{4DE0EA80-F3CB-959D-8AFE-E79F3FA492F8}"/>
          </ac:picMkLst>
        </pc:picChg>
        <pc:picChg chg="add mod modCrop">
          <ac:chgData name="Barnes, Jessica - (jjbarnes)" userId="S::jjbarnes@email.arizona.edu::90066d2b-ed4b-4c25-a576-8260a229b6fd" providerId="AD" clId="Web-{1827752E-645E-EF17-9973-7AC1E37AD26D}" dt="2022-04-18T04:16:59.866" v="667" actId="1076"/>
          <ac:picMkLst>
            <pc:docMk/>
            <pc:sldMk cId="861473270" sldId="266"/>
            <ac:picMk id="9" creationId="{7CE1883A-D215-3296-CB84-E803CE077917}"/>
          </ac:picMkLst>
        </pc:picChg>
      </pc:sldChg>
      <pc:sldChg chg="addSp delSp modSp mod">
        <pc:chgData name="Barnes, Jessica - (jjbarnes)" userId="S::jjbarnes@email.arizona.edu::90066d2b-ed4b-4c25-a576-8260a229b6fd" providerId="AD" clId="Web-{1827752E-645E-EF17-9973-7AC1E37AD26D}" dt="2022-04-18T04:18:28.274" v="673"/>
        <pc:sldMkLst>
          <pc:docMk/>
          <pc:sldMk cId="3016778757" sldId="267"/>
        </pc:sldMkLst>
        <pc:spChg chg="mod">
          <ac:chgData name="Barnes, Jessica - (jjbarnes)" userId="S::jjbarnes@email.arizona.edu::90066d2b-ed4b-4c25-a576-8260a229b6fd" providerId="AD" clId="Web-{1827752E-645E-EF17-9973-7AC1E37AD26D}" dt="2022-04-18T04:00:37.188" v="242" actId="20577"/>
          <ac:spMkLst>
            <pc:docMk/>
            <pc:sldMk cId="3016778757" sldId="267"/>
            <ac:spMk id="2" creationId="{DE79A491-3448-5042-B983-FA26D0A7DEE0}"/>
          </ac:spMkLst>
        </pc:spChg>
        <pc:spChg chg="del mod">
          <ac:chgData name="Barnes, Jessica - (jjbarnes)" userId="S::jjbarnes@email.arizona.edu::90066d2b-ed4b-4c25-a576-8260a229b6fd" providerId="AD" clId="Web-{1827752E-645E-EF17-9973-7AC1E37AD26D}" dt="2022-04-18T04:00:49.954" v="246"/>
          <ac:spMkLst>
            <pc:docMk/>
            <pc:sldMk cId="3016778757" sldId="267"/>
            <ac:spMk id="3" creationId="{6573F0E1-575C-3D48-AFAB-AD3C9AE15811}"/>
          </ac:spMkLst>
        </pc:spChg>
        <pc:spChg chg="add del mod">
          <ac:chgData name="Barnes, Jessica - (jjbarnes)" userId="S::jjbarnes@email.arizona.edu::90066d2b-ed4b-4c25-a576-8260a229b6fd" providerId="AD" clId="Web-{1827752E-645E-EF17-9973-7AC1E37AD26D}" dt="2022-04-18T04:00:51.860" v="247"/>
          <ac:spMkLst>
            <pc:docMk/>
            <pc:sldMk cId="3016778757" sldId="267"/>
            <ac:spMk id="6" creationId="{6A8BB35E-73D2-C62D-7F79-239487A20F0E}"/>
          </ac:spMkLst>
        </pc:spChg>
        <pc:spChg chg="add mod">
          <ac:chgData name="Barnes, Jessica - (jjbarnes)" userId="S::jjbarnes@email.arizona.edu::90066d2b-ed4b-4c25-a576-8260a229b6fd" providerId="AD" clId="Web-{1827752E-645E-EF17-9973-7AC1E37AD26D}" dt="2022-04-18T04:07:39.447" v="504"/>
          <ac:spMkLst>
            <pc:docMk/>
            <pc:sldMk cId="3016778757" sldId="267"/>
            <ac:spMk id="9" creationId="{5A5966BD-8771-731F-5F91-C4B2D9C57971}"/>
          </ac:spMkLst>
        </pc:spChg>
        <pc:spChg chg="add mod">
          <ac:chgData name="Barnes, Jessica - (jjbarnes)" userId="S::jjbarnes@email.arizona.edu::90066d2b-ed4b-4c25-a576-8260a229b6fd" providerId="AD" clId="Web-{1827752E-645E-EF17-9973-7AC1E37AD26D}" dt="2022-04-18T04:11:52.874" v="561" actId="1076"/>
          <ac:spMkLst>
            <pc:docMk/>
            <pc:sldMk cId="3016778757" sldId="267"/>
            <ac:spMk id="11" creationId="{E0E80CA8-8AE3-D202-51F9-249F3E2B11EC}"/>
          </ac:spMkLst>
        </pc:spChg>
        <pc:spChg chg="add mod">
          <ac:chgData name="Barnes, Jessica - (jjbarnes)" userId="S::jjbarnes@email.arizona.edu::90066d2b-ed4b-4c25-a576-8260a229b6fd" providerId="AD" clId="Web-{1827752E-645E-EF17-9973-7AC1E37AD26D}" dt="2022-04-18T04:11:55.171" v="562" actId="1076"/>
          <ac:spMkLst>
            <pc:docMk/>
            <pc:sldMk cId="3016778757" sldId="267"/>
            <ac:spMk id="13" creationId="{C81B5A1B-00D2-9428-CFEA-14E08AA037E9}"/>
          </ac:spMkLst>
        </pc:spChg>
        <pc:spChg chg="add mod">
          <ac:chgData name="Barnes, Jessica - (jjbarnes)" userId="S::jjbarnes@email.arizona.edu::90066d2b-ed4b-4c25-a576-8260a229b6fd" providerId="AD" clId="Web-{1827752E-645E-EF17-9973-7AC1E37AD26D}" dt="2022-04-18T04:11:37.249" v="555" actId="1076"/>
          <ac:spMkLst>
            <pc:docMk/>
            <pc:sldMk cId="3016778757" sldId="267"/>
            <ac:spMk id="15" creationId="{46E3BEEC-E5D6-CE7E-237E-6866AC5E853F}"/>
          </ac:spMkLst>
        </pc:spChg>
        <pc:spChg chg="add mod">
          <ac:chgData name="Barnes, Jessica - (jjbarnes)" userId="S::jjbarnes@email.arizona.edu::90066d2b-ed4b-4c25-a576-8260a229b6fd" providerId="AD" clId="Web-{1827752E-645E-EF17-9973-7AC1E37AD26D}" dt="2022-04-18T04:12:04.140" v="565" actId="20577"/>
          <ac:spMkLst>
            <pc:docMk/>
            <pc:sldMk cId="3016778757" sldId="267"/>
            <ac:spMk id="17" creationId="{9C86CD39-4818-168F-E609-A0E5A5A0630B}"/>
          </ac:spMkLst>
        </pc:spChg>
        <pc:picChg chg="add del mod">
          <ac:chgData name="Barnes, Jessica - (jjbarnes)" userId="S::jjbarnes@email.arizona.edu::90066d2b-ed4b-4c25-a576-8260a229b6fd" providerId="AD" clId="Web-{1827752E-645E-EF17-9973-7AC1E37AD26D}" dt="2022-04-18T04:00:59.969" v="249"/>
          <ac:picMkLst>
            <pc:docMk/>
            <pc:sldMk cId="3016778757" sldId="267"/>
            <ac:picMk id="7" creationId="{CB46E611-EAF0-D470-B5F0-A9D3E060E859}"/>
          </ac:picMkLst>
        </pc:picChg>
        <pc:picChg chg="add mod">
          <ac:chgData name="Barnes, Jessica - (jjbarnes)" userId="S::jjbarnes@email.arizona.edu::90066d2b-ed4b-4c25-a576-8260a229b6fd" providerId="AD" clId="Web-{1827752E-645E-EF17-9973-7AC1E37AD26D}" dt="2022-04-18T04:11:48.327" v="560" actId="1076"/>
          <ac:picMkLst>
            <pc:docMk/>
            <pc:sldMk cId="3016778757" sldId="267"/>
            <ac:picMk id="10" creationId="{12383D81-56DC-BEB4-904D-05490F0A6ABB}"/>
          </ac:picMkLst>
        </pc:picChg>
        <pc:picChg chg="add mod">
          <ac:chgData name="Barnes, Jessica - (jjbarnes)" userId="S::jjbarnes@email.arizona.edu::90066d2b-ed4b-4c25-a576-8260a229b6fd" providerId="AD" clId="Web-{1827752E-645E-EF17-9973-7AC1E37AD26D}" dt="2022-04-18T04:11:46.827" v="559" actId="1076"/>
          <ac:picMkLst>
            <pc:docMk/>
            <pc:sldMk cId="3016778757" sldId="267"/>
            <ac:picMk id="12" creationId="{593D1DC5-1E5B-800E-6055-61DD1A80F22D}"/>
          </ac:picMkLst>
        </pc:picChg>
        <pc:picChg chg="add mod modCrop">
          <ac:chgData name="Barnes, Jessica - (jjbarnes)" userId="S::jjbarnes@email.arizona.edu::90066d2b-ed4b-4c25-a576-8260a229b6fd" providerId="AD" clId="Web-{1827752E-645E-EF17-9973-7AC1E37AD26D}" dt="2022-04-18T04:11:34.405" v="554" actId="1076"/>
          <ac:picMkLst>
            <pc:docMk/>
            <pc:sldMk cId="3016778757" sldId="267"/>
            <ac:picMk id="14" creationId="{080A7819-5958-7593-1A4E-2907D9B31117}"/>
          </ac:picMkLst>
        </pc:picChg>
        <pc:picChg chg="add mod modCrop">
          <ac:chgData name="Barnes, Jessica - (jjbarnes)" userId="S::jjbarnes@email.arizona.edu::90066d2b-ed4b-4c25-a576-8260a229b6fd" providerId="AD" clId="Web-{1827752E-645E-EF17-9973-7AC1E37AD26D}" dt="2022-04-18T04:11:41.374" v="557" actId="14100"/>
          <ac:picMkLst>
            <pc:docMk/>
            <pc:sldMk cId="3016778757" sldId="267"/>
            <ac:picMk id="16" creationId="{CB283DFC-FC55-0E14-860E-03122AE8C7F8}"/>
          </ac:picMkLst>
        </pc:picChg>
      </pc:sldChg>
      <pc:sldChg chg="addSp modSp mod">
        <pc:chgData name="Barnes, Jessica - (jjbarnes)" userId="S::jjbarnes@email.arizona.edu::90066d2b-ed4b-4c25-a576-8260a229b6fd" providerId="AD" clId="Web-{1827752E-645E-EF17-9973-7AC1E37AD26D}" dt="2022-04-18T04:18:50.947" v="675" actId="20577"/>
        <pc:sldMkLst>
          <pc:docMk/>
          <pc:sldMk cId="3011167578" sldId="268"/>
        </pc:sldMkLst>
        <pc:spChg chg="mod">
          <ac:chgData name="Barnes, Jessica - (jjbarnes)" userId="S::jjbarnes@email.arizona.edu::90066d2b-ed4b-4c25-a576-8260a229b6fd" providerId="AD" clId="Web-{1827752E-645E-EF17-9973-7AC1E37AD26D}" dt="2022-04-18T04:18:50.947" v="675" actId="20577"/>
          <ac:spMkLst>
            <pc:docMk/>
            <pc:sldMk cId="3011167578" sldId="268"/>
            <ac:spMk id="2" creationId="{0611A41A-B196-2A4F-9B86-67F3784F5ABC}"/>
          </ac:spMkLst>
        </pc:spChg>
        <pc:spChg chg="mod">
          <ac:chgData name="Barnes, Jessica - (jjbarnes)" userId="S::jjbarnes@email.arizona.edu::90066d2b-ed4b-4c25-a576-8260a229b6fd" providerId="AD" clId="Web-{1827752E-645E-EF17-9973-7AC1E37AD26D}" dt="2022-04-18T04:17:17.898" v="668" actId="20577"/>
          <ac:spMkLst>
            <pc:docMk/>
            <pc:sldMk cId="3011167578" sldId="268"/>
            <ac:spMk id="3" creationId="{09AD6401-3470-FD47-909F-48CEB234BAD3}"/>
          </ac:spMkLst>
        </pc:spChg>
        <pc:spChg chg="add mod">
          <ac:chgData name="Barnes, Jessica - (jjbarnes)" userId="S::jjbarnes@email.arizona.edu::90066d2b-ed4b-4c25-a576-8260a229b6fd" providerId="AD" clId="Web-{1827752E-645E-EF17-9973-7AC1E37AD26D}" dt="2022-04-18T04:06:40.539" v="500" actId="1076"/>
          <ac:spMkLst>
            <pc:docMk/>
            <pc:sldMk cId="3011167578" sldId="268"/>
            <ac:spMk id="5" creationId="{4415E4E4-A62E-2E9D-C093-294B4D0E2B2F}"/>
          </ac:spMkLst>
        </pc:spChg>
      </pc:sldChg>
      <pc:sldChg chg="modSp mod">
        <pc:chgData name="Barnes, Jessica - (jjbarnes)" userId="S::jjbarnes@email.arizona.edu::90066d2b-ed4b-4c25-a576-8260a229b6fd" providerId="AD" clId="Web-{1827752E-645E-EF17-9973-7AC1E37AD26D}" dt="2022-04-18T04:18:28.274" v="673"/>
        <pc:sldMkLst>
          <pc:docMk/>
          <pc:sldMk cId="4127571093" sldId="269"/>
        </pc:sldMkLst>
        <pc:spChg chg="mod">
          <ac:chgData name="Barnes, Jessica - (jjbarnes)" userId="S::jjbarnes@email.arizona.edu::90066d2b-ed4b-4c25-a576-8260a229b6fd" providerId="AD" clId="Web-{1827752E-645E-EF17-9973-7AC1E37AD26D}" dt="2022-04-18T04:12:58.704" v="584" actId="20577"/>
          <ac:spMkLst>
            <pc:docMk/>
            <pc:sldMk cId="4127571093" sldId="269"/>
            <ac:spMk id="7" creationId="{30ABE1D7-F987-2744-A505-16997481A840}"/>
          </ac:spMkLst>
        </pc:spChg>
        <pc:spChg chg="mod">
          <ac:chgData name="Barnes, Jessica - (jjbarnes)" userId="S::jjbarnes@email.arizona.edu::90066d2b-ed4b-4c25-a576-8260a229b6fd" providerId="AD" clId="Web-{1827752E-645E-EF17-9973-7AC1E37AD26D}" dt="2022-04-18T04:12:54.704" v="582" actId="20577"/>
          <ac:spMkLst>
            <pc:docMk/>
            <pc:sldMk cId="4127571093" sldId="269"/>
            <ac:spMk id="10" creationId="{C171E300-09FF-024C-9E91-93F2AEB9FBF9}"/>
          </ac:spMkLst>
        </pc:spChg>
        <pc:spChg chg="mod">
          <ac:chgData name="Barnes, Jessica - (jjbarnes)" userId="S::jjbarnes@email.arizona.edu::90066d2b-ed4b-4c25-a576-8260a229b6fd" providerId="AD" clId="Web-{1827752E-645E-EF17-9973-7AC1E37AD26D}" dt="2022-04-18T04:12:49.985" v="580" actId="20577"/>
          <ac:spMkLst>
            <pc:docMk/>
            <pc:sldMk cId="4127571093" sldId="269"/>
            <ac:spMk id="14" creationId="{B3236004-01D8-5240-83F7-898C94348DEC}"/>
          </ac:spMkLst>
        </pc:spChg>
      </pc:sldChg>
      <pc:sldChg chg="modSp mod">
        <pc:chgData name="Barnes, Jessica - (jjbarnes)" userId="S::jjbarnes@email.arizona.edu::90066d2b-ed4b-4c25-a576-8260a229b6fd" providerId="AD" clId="Web-{1827752E-645E-EF17-9973-7AC1E37AD26D}" dt="2022-04-18T04:18:28.274" v="673"/>
        <pc:sldMkLst>
          <pc:docMk/>
          <pc:sldMk cId="2477858184" sldId="270"/>
        </pc:sldMkLst>
        <pc:spChg chg="mod">
          <ac:chgData name="Barnes, Jessica - (jjbarnes)" userId="S::jjbarnes@email.arizona.edu::90066d2b-ed4b-4c25-a576-8260a229b6fd" providerId="AD" clId="Web-{1827752E-645E-EF17-9973-7AC1E37AD26D}" dt="2022-04-18T04:14:55.269" v="617" actId="20577"/>
          <ac:spMkLst>
            <pc:docMk/>
            <pc:sldMk cId="2477858184" sldId="270"/>
            <ac:spMk id="10" creationId="{D44AF9A0-3464-4A46-B313-59F8D757A4F9}"/>
          </ac:spMkLst>
        </pc:spChg>
      </pc:sldChg>
      <pc:sldChg chg="del">
        <pc:chgData name="Barnes, Jessica - (jjbarnes)" userId="S::jjbarnes@email.arizona.edu::90066d2b-ed4b-4c25-a576-8260a229b6fd" providerId="AD" clId="Web-{1827752E-645E-EF17-9973-7AC1E37AD26D}" dt="2022-04-16T01:11:35.714" v="73"/>
        <pc:sldMkLst>
          <pc:docMk/>
          <pc:sldMk cId="1419681671" sldId="271"/>
        </pc:sldMkLst>
      </pc:sldChg>
      <pc:sldChg chg="addSp modSp mod">
        <pc:chgData name="Barnes, Jessica - (jjbarnes)" userId="S::jjbarnes@email.arizona.edu::90066d2b-ed4b-4c25-a576-8260a229b6fd" providerId="AD" clId="Web-{1827752E-645E-EF17-9973-7AC1E37AD26D}" dt="2022-04-18T04:18:28.274" v="673"/>
        <pc:sldMkLst>
          <pc:docMk/>
          <pc:sldMk cId="701381447" sldId="272"/>
        </pc:sldMkLst>
        <pc:spChg chg="mod">
          <ac:chgData name="Barnes, Jessica - (jjbarnes)" userId="S::jjbarnes@email.arizona.edu::90066d2b-ed4b-4c25-a576-8260a229b6fd" providerId="AD" clId="Web-{1827752E-645E-EF17-9973-7AC1E37AD26D}" dt="2022-04-18T04:15:36.848" v="623" actId="20577"/>
          <ac:spMkLst>
            <pc:docMk/>
            <pc:sldMk cId="701381447" sldId="272"/>
            <ac:spMk id="2" creationId="{9906EB87-3760-C149-8485-6E81B054F012}"/>
          </ac:spMkLst>
        </pc:spChg>
        <pc:spChg chg="add mod">
          <ac:chgData name="Barnes, Jessica - (jjbarnes)" userId="S::jjbarnes@email.arizona.edu::90066d2b-ed4b-4c25-a576-8260a229b6fd" providerId="AD" clId="Web-{1827752E-645E-EF17-9973-7AC1E37AD26D}" dt="2022-04-18T04:15:52.536" v="630" actId="20577"/>
          <ac:spMkLst>
            <pc:docMk/>
            <pc:sldMk cId="701381447" sldId="272"/>
            <ac:spMk id="3" creationId="{548D444B-9C65-EE18-353A-F33F73649594}"/>
          </ac:spMkLst>
        </pc:spChg>
        <pc:spChg chg="add mod">
          <ac:chgData name="Barnes, Jessica - (jjbarnes)" userId="S::jjbarnes@email.arizona.edu::90066d2b-ed4b-4c25-a576-8260a229b6fd" providerId="AD" clId="Web-{1827752E-645E-EF17-9973-7AC1E37AD26D}" dt="2022-04-18T04:16:05.989" v="636" actId="20577"/>
          <ac:spMkLst>
            <pc:docMk/>
            <pc:sldMk cId="701381447" sldId="272"/>
            <ac:spMk id="5" creationId="{424A6E24-6B8B-7324-8B65-5BEE82F741BC}"/>
          </ac:spMkLst>
        </pc:spChg>
        <pc:spChg chg="add mod">
          <ac:chgData name="Barnes, Jessica - (jjbarnes)" userId="S::jjbarnes@email.arizona.edu::90066d2b-ed4b-4c25-a576-8260a229b6fd" providerId="AD" clId="Web-{1827752E-645E-EF17-9973-7AC1E37AD26D}" dt="2022-04-18T04:16:18.099" v="646" actId="20577"/>
          <ac:spMkLst>
            <pc:docMk/>
            <pc:sldMk cId="701381447" sldId="272"/>
            <ac:spMk id="6" creationId="{2BC01A20-DEFA-171E-8A86-625576606FBC}"/>
          </ac:spMkLst>
        </pc:spChg>
      </pc:sldChg>
      <pc:sldChg chg="addSp delSp modSp mod">
        <pc:chgData name="Barnes, Jessica - (jjbarnes)" userId="S::jjbarnes@email.arizona.edu::90066d2b-ed4b-4c25-a576-8260a229b6fd" providerId="AD" clId="Web-{1827752E-645E-EF17-9973-7AC1E37AD26D}" dt="2022-04-18T04:18:28.274" v="673"/>
        <pc:sldMkLst>
          <pc:docMk/>
          <pc:sldMk cId="1337148671" sldId="273"/>
        </pc:sldMkLst>
        <pc:spChg chg="add del mod">
          <ac:chgData name="Barnes, Jessica - (jjbarnes)" userId="S::jjbarnes@email.arizona.edu::90066d2b-ed4b-4c25-a576-8260a229b6fd" providerId="AD" clId="Web-{1827752E-645E-EF17-9973-7AC1E37AD26D}" dt="2022-04-18T03:48:58.141" v="192" actId="1076"/>
          <ac:spMkLst>
            <pc:docMk/>
            <pc:sldMk cId="1337148671" sldId="273"/>
            <ac:spMk id="5" creationId="{3D321000-734B-2D41-B233-4213DAB182A1}"/>
          </ac:spMkLst>
        </pc:spChg>
        <pc:spChg chg="add del">
          <ac:chgData name="Barnes, Jessica - (jjbarnes)" userId="S::jjbarnes@email.arizona.edu::90066d2b-ed4b-4c25-a576-8260a229b6fd" providerId="AD" clId="Web-{1827752E-645E-EF17-9973-7AC1E37AD26D}" dt="2022-04-18T03:45:37.368" v="151"/>
          <ac:spMkLst>
            <pc:docMk/>
            <pc:sldMk cId="1337148671" sldId="273"/>
            <ac:spMk id="10" creationId="{77B90F15-CE35-9E4B-AACE-443F903B0C6D}"/>
          </ac:spMkLst>
        </pc:spChg>
        <pc:spChg chg="add del">
          <ac:chgData name="Barnes, Jessica - (jjbarnes)" userId="S::jjbarnes@email.arizona.edu::90066d2b-ed4b-4c25-a576-8260a229b6fd" providerId="AD" clId="Web-{1827752E-645E-EF17-9973-7AC1E37AD26D}" dt="2022-04-18T03:45:30.946" v="147"/>
          <ac:spMkLst>
            <pc:docMk/>
            <pc:sldMk cId="1337148671" sldId="273"/>
            <ac:spMk id="12" creationId="{B31B8D38-7BA4-784E-9FB0-B55BE3E04A66}"/>
          </ac:spMkLst>
        </pc:spChg>
        <pc:spChg chg="add mod">
          <ac:chgData name="Barnes, Jessica - (jjbarnes)" userId="S::jjbarnes@email.arizona.edu::90066d2b-ed4b-4c25-a576-8260a229b6fd" providerId="AD" clId="Web-{1827752E-645E-EF17-9973-7AC1E37AD26D}" dt="2022-04-18T04:15:29.410" v="619" actId="20577"/>
          <ac:spMkLst>
            <pc:docMk/>
            <pc:sldMk cId="1337148671" sldId="273"/>
            <ac:spMk id="13" creationId="{D94C25D6-3E27-B01B-C6E7-8CA81C118A40}"/>
          </ac:spMkLst>
        </pc:spChg>
        <pc:spChg chg="add del">
          <ac:chgData name="Barnes, Jessica - (jjbarnes)" userId="S::jjbarnes@email.arizona.edu::90066d2b-ed4b-4c25-a576-8260a229b6fd" providerId="AD" clId="Web-{1827752E-645E-EF17-9973-7AC1E37AD26D}" dt="2022-04-18T03:48:23.249" v="158"/>
          <ac:spMkLst>
            <pc:docMk/>
            <pc:sldMk cId="1337148671" sldId="273"/>
            <ac:spMk id="14" creationId="{7365F093-BB68-1B43-95EA-2099087C4AA6}"/>
          </ac:spMkLst>
        </pc:spChg>
        <pc:picChg chg="add del mod">
          <ac:chgData name="Barnes, Jessica - (jjbarnes)" userId="S::jjbarnes@email.arizona.edu::90066d2b-ed4b-4c25-a576-8260a229b6fd" providerId="AD" clId="Web-{1827752E-645E-EF17-9973-7AC1E37AD26D}" dt="2022-04-18T03:45:29.978" v="144"/>
          <ac:picMkLst>
            <pc:docMk/>
            <pc:sldMk cId="1337148671" sldId="273"/>
            <ac:picMk id="2" creationId="{F049A2C8-0D3A-07C8-70D2-FA1C9869AA08}"/>
          </ac:picMkLst>
        </pc:picChg>
        <pc:picChg chg="add mod">
          <ac:chgData name="Barnes, Jessica - (jjbarnes)" userId="S::jjbarnes@email.arizona.edu::90066d2b-ed4b-4c25-a576-8260a229b6fd" providerId="AD" clId="Web-{1827752E-645E-EF17-9973-7AC1E37AD26D}" dt="2022-04-18T03:48:28.577" v="161" actId="1076"/>
          <ac:picMkLst>
            <pc:docMk/>
            <pc:sldMk cId="1337148671" sldId="273"/>
            <ac:picMk id="3" creationId="{582DF133-87B6-B516-1718-E52D39F994CB}"/>
          </ac:picMkLst>
        </pc:picChg>
      </pc:sldChg>
      <pc:sldChg chg="addSp modSp mod">
        <pc:chgData name="Barnes, Jessica - (jjbarnes)" userId="S::jjbarnes@email.arizona.edu::90066d2b-ed4b-4c25-a576-8260a229b6fd" providerId="AD" clId="Web-{1827752E-645E-EF17-9973-7AC1E37AD26D}" dt="2022-04-18T04:18:28.274" v="673"/>
        <pc:sldMkLst>
          <pc:docMk/>
          <pc:sldMk cId="231217725" sldId="274"/>
        </pc:sldMkLst>
        <pc:spChg chg="mod">
          <ac:chgData name="Barnes, Jessica - (jjbarnes)" userId="S::jjbarnes@email.arizona.edu::90066d2b-ed4b-4c25-a576-8260a229b6fd" providerId="AD" clId="Web-{1827752E-645E-EF17-9973-7AC1E37AD26D}" dt="2022-04-18T04:16:50.116" v="660" actId="1076"/>
          <ac:spMkLst>
            <pc:docMk/>
            <pc:sldMk cId="231217725" sldId="274"/>
            <ac:spMk id="2" creationId="{9906EB87-3760-C149-8485-6E81B054F012}"/>
          </ac:spMkLst>
        </pc:spChg>
        <pc:spChg chg="add mod">
          <ac:chgData name="Barnes, Jessica - (jjbarnes)" userId="S::jjbarnes@email.arizona.edu::90066d2b-ed4b-4c25-a576-8260a229b6fd" providerId="AD" clId="Web-{1827752E-645E-EF17-9973-7AC1E37AD26D}" dt="2022-04-18T04:16:54.038" v="666" actId="1076"/>
          <ac:spMkLst>
            <pc:docMk/>
            <pc:sldMk cId="231217725" sldId="274"/>
            <ac:spMk id="3" creationId="{803EFEA0-26C0-36BA-33F6-30A0BA4D7654}"/>
          </ac:spMkLst>
        </pc:spChg>
        <pc:spChg chg="add mod">
          <ac:chgData name="Barnes, Jessica - (jjbarnes)" userId="S::jjbarnes@email.arizona.edu::90066d2b-ed4b-4c25-a576-8260a229b6fd" providerId="AD" clId="Web-{1827752E-645E-EF17-9973-7AC1E37AD26D}" dt="2022-04-18T04:16:50.225" v="662" actId="1076"/>
          <ac:spMkLst>
            <pc:docMk/>
            <pc:sldMk cId="231217725" sldId="274"/>
            <ac:spMk id="12" creationId="{74C8E141-04F6-E619-74FF-9275F89F7D17}"/>
          </ac:spMkLst>
        </pc:spChg>
        <pc:spChg chg="add mod">
          <ac:chgData name="Barnes, Jessica - (jjbarnes)" userId="S::jjbarnes@email.arizona.edu::90066d2b-ed4b-4c25-a576-8260a229b6fd" providerId="AD" clId="Web-{1827752E-645E-EF17-9973-7AC1E37AD26D}" dt="2022-04-18T04:16:50.225" v="663" actId="1076"/>
          <ac:spMkLst>
            <pc:docMk/>
            <pc:sldMk cId="231217725" sldId="274"/>
            <ac:spMk id="13" creationId="{2B22606D-0002-A7C0-D773-399925EA85EE}"/>
          </ac:spMkLst>
        </pc:spChg>
        <pc:spChg chg="add mod">
          <ac:chgData name="Barnes, Jessica - (jjbarnes)" userId="S::jjbarnes@email.arizona.edu::90066d2b-ed4b-4c25-a576-8260a229b6fd" providerId="AD" clId="Web-{1827752E-645E-EF17-9973-7AC1E37AD26D}" dt="2022-04-18T04:16:50.225" v="664" actId="1076"/>
          <ac:spMkLst>
            <pc:docMk/>
            <pc:sldMk cId="231217725" sldId="274"/>
            <ac:spMk id="15" creationId="{8BE8F587-F06B-D62E-4303-1E963324432B}"/>
          </ac:spMkLst>
        </pc:spChg>
        <pc:spChg chg="add mod">
          <ac:chgData name="Barnes, Jessica - (jjbarnes)" userId="S::jjbarnes@email.arizona.edu::90066d2b-ed4b-4c25-a576-8260a229b6fd" providerId="AD" clId="Web-{1827752E-645E-EF17-9973-7AC1E37AD26D}" dt="2022-04-18T04:16:50.241" v="665" actId="1076"/>
          <ac:spMkLst>
            <pc:docMk/>
            <pc:sldMk cId="231217725" sldId="274"/>
            <ac:spMk id="17" creationId="{2A617F1F-8178-04C5-3280-3A6E61B59949}"/>
          </ac:spMkLst>
        </pc:spChg>
        <pc:grpChg chg="mod">
          <ac:chgData name="Barnes, Jessica - (jjbarnes)" userId="S::jjbarnes@email.arizona.edu::90066d2b-ed4b-4c25-a576-8260a229b6fd" providerId="AD" clId="Web-{1827752E-645E-EF17-9973-7AC1E37AD26D}" dt="2022-04-18T04:16:50.210" v="661" actId="1076"/>
          <ac:grpSpMkLst>
            <pc:docMk/>
            <pc:sldMk cId="231217725" sldId="274"/>
            <ac:grpSpMk id="26" creationId="{4CA4BE9A-B6D0-1D4A-AD13-137453C4199F}"/>
          </ac:grpSpMkLst>
        </pc:grpChg>
        <pc:picChg chg="mod">
          <ac:chgData name="Barnes, Jessica - (jjbarnes)" userId="S::jjbarnes@email.arizona.edu::90066d2b-ed4b-4c25-a576-8260a229b6fd" providerId="AD" clId="Web-{1827752E-645E-EF17-9973-7AC1E37AD26D}" dt="2022-04-18T04:16:50.100" v="659" actId="1076"/>
          <ac:picMkLst>
            <pc:docMk/>
            <pc:sldMk cId="231217725" sldId="274"/>
            <ac:picMk id="11" creationId="{B5EE9F25-B902-F640-B2EB-C7BCB7A92AEE}"/>
          </ac:picMkLst>
        </pc:picChg>
      </pc:sldChg>
      <pc:sldChg chg="add del replId">
        <pc:chgData name="Barnes, Jessica - (jjbarnes)" userId="S::jjbarnes@email.arizona.edu::90066d2b-ed4b-4c25-a576-8260a229b6fd" providerId="AD" clId="Web-{1827752E-645E-EF17-9973-7AC1E37AD26D}" dt="2022-04-18T04:17:26.804" v="670"/>
        <pc:sldMkLst>
          <pc:docMk/>
          <pc:sldMk cId="2128575460" sldId="275"/>
        </pc:sldMkLst>
      </pc:sldChg>
      <pc:sldMasterChg chg="mod setBg modSldLayout">
        <pc:chgData name="Barnes, Jessica - (jjbarnes)" userId="S::jjbarnes@email.arizona.edu::90066d2b-ed4b-4c25-a576-8260a229b6fd" providerId="AD" clId="Web-{1827752E-645E-EF17-9973-7AC1E37AD26D}" dt="2022-04-18T04:18:28.274" v="673"/>
        <pc:sldMasterMkLst>
          <pc:docMk/>
          <pc:sldMasterMk cId="2298650564" sldId="2147483648"/>
        </pc:sldMasterMkLst>
        <pc:sldLayoutChg chg="mod">
          <pc:chgData name="Barnes, Jessica - (jjbarnes)" userId="S::jjbarnes@email.arizona.edu::90066d2b-ed4b-4c25-a576-8260a229b6fd" providerId="AD" clId="Web-{1827752E-645E-EF17-9973-7AC1E37AD26D}" dt="2022-04-18T04:18:28.274" v="673"/>
          <pc:sldLayoutMkLst>
            <pc:docMk/>
            <pc:sldMasterMk cId="2298650564" sldId="2147483648"/>
            <pc:sldLayoutMk cId="178865885" sldId="2147483649"/>
          </pc:sldLayoutMkLst>
        </pc:sldLayoutChg>
        <pc:sldLayoutChg chg="mod">
          <pc:chgData name="Barnes, Jessica - (jjbarnes)" userId="S::jjbarnes@email.arizona.edu::90066d2b-ed4b-4c25-a576-8260a229b6fd" providerId="AD" clId="Web-{1827752E-645E-EF17-9973-7AC1E37AD26D}" dt="2022-04-18T04:18:28.274" v="673"/>
          <pc:sldLayoutMkLst>
            <pc:docMk/>
            <pc:sldMasterMk cId="2298650564" sldId="2147483648"/>
            <pc:sldLayoutMk cId="3116580922" sldId="2147483650"/>
          </pc:sldLayoutMkLst>
        </pc:sldLayoutChg>
        <pc:sldLayoutChg chg="mod">
          <pc:chgData name="Barnes, Jessica - (jjbarnes)" userId="S::jjbarnes@email.arizona.edu::90066d2b-ed4b-4c25-a576-8260a229b6fd" providerId="AD" clId="Web-{1827752E-645E-EF17-9973-7AC1E37AD26D}" dt="2022-04-18T04:18:28.274" v="673"/>
          <pc:sldLayoutMkLst>
            <pc:docMk/>
            <pc:sldMasterMk cId="2298650564" sldId="2147483648"/>
            <pc:sldLayoutMk cId="138730249" sldId="2147483651"/>
          </pc:sldLayoutMkLst>
        </pc:sldLayoutChg>
        <pc:sldLayoutChg chg="mod">
          <pc:chgData name="Barnes, Jessica - (jjbarnes)" userId="S::jjbarnes@email.arizona.edu::90066d2b-ed4b-4c25-a576-8260a229b6fd" providerId="AD" clId="Web-{1827752E-645E-EF17-9973-7AC1E37AD26D}" dt="2022-04-18T04:18:28.274" v="673"/>
          <pc:sldLayoutMkLst>
            <pc:docMk/>
            <pc:sldMasterMk cId="2298650564" sldId="2147483648"/>
            <pc:sldLayoutMk cId="3206979879" sldId="2147483652"/>
          </pc:sldLayoutMkLst>
        </pc:sldLayoutChg>
        <pc:sldLayoutChg chg="mod">
          <pc:chgData name="Barnes, Jessica - (jjbarnes)" userId="S::jjbarnes@email.arizona.edu::90066d2b-ed4b-4c25-a576-8260a229b6fd" providerId="AD" clId="Web-{1827752E-645E-EF17-9973-7AC1E37AD26D}" dt="2022-04-18T04:18:28.274" v="673"/>
          <pc:sldLayoutMkLst>
            <pc:docMk/>
            <pc:sldMasterMk cId="2298650564" sldId="2147483648"/>
            <pc:sldLayoutMk cId="1677160208" sldId="2147483653"/>
          </pc:sldLayoutMkLst>
        </pc:sldLayoutChg>
        <pc:sldLayoutChg chg="mod">
          <pc:chgData name="Barnes, Jessica - (jjbarnes)" userId="S::jjbarnes@email.arizona.edu::90066d2b-ed4b-4c25-a576-8260a229b6fd" providerId="AD" clId="Web-{1827752E-645E-EF17-9973-7AC1E37AD26D}" dt="2022-04-18T04:18:28.274" v="673"/>
          <pc:sldLayoutMkLst>
            <pc:docMk/>
            <pc:sldMasterMk cId="2298650564" sldId="2147483648"/>
            <pc:sldLayoutMk cId="2501364491" sldId="2147483654"/>
          </pc:sldLayoutMkLst>
        </pc:sldLayoutChg>
        <pc:sldLayoutChg chg="mod">
          <pc:chgData name="Barnes, Jessica - (jjbarnes)" userId="S::jjbarnes@email.arizona.edu::90066d2b-ed4b-4c25-a576-8260a229b6fd" providerId="AD" clId="Web-{1827752E-645E-EF17-9973-7AC1E37AD26D}" dt="2022-04-18T04:18:28.274" v="673"/>
          <pc:sldLayoutMkLst>
            <pc:docMk/>
            <pc:sldMasterMk cId="2298650564" sldId="2147483648"/>
            <pc:sldLayoutMk cId="1958450586" sldId="2147483655"/>
          </pc:sldLayoutMkLst>
        </pc:sldLayoutChg>
        <pc:sldLayoutChg chg="mod">
          <pc:chgData name="Barnes, Jessica - (jjbarnes)" userId="S::jjbarnes@email.arizona.edu::90066d2b-ed4b-4c25-a576-8260a229b6fd" providerId="AD" clId="Web-{1827752E-645E-EF17-9973-7AC1E37AD26D}" dt="2022-04-18T04:18:28.274" v="673"/>
          <pc:sldLayoutMkLst>
            <pc:docMk/>
            <pc:sldMasterMk cId="2298650564" sldId="2147483648"/>
            <pc:sldLayoutMk cId="3873572272" sldId="2147483656"/>
          </pc:sldLayoutMkLst>
        </pc:sldLayoutChg>
        <pc:sldLayoutChg chg="mod">
          <pc:chgData name="Barnes, Jessica - (jjbarnes)" userId="S::jjbarnes@email.arizona.edu::90066d2b-ed4b-4c25-a576-8260a229b6fd" providerId="AD" clId="Web-{1827752E-645E-EF17-9973-7AC1E37AD26D}" dt="2022-04-18T04:18:28.274" v="673"/>
          <pc:sldLayoutMkLst>
            <pc:docMk/>
            <pc:sldMasterMk cId="2298650564" sldId="2147483648"/>
            <pc:sldLayoutMk cId="2299530632" sldId="2147483657"/>
          </pc:sldLayoutMkLst>
        </pc:sldLayoutChg>
        <pc:sldLayoutChg chg="mod">
          <pc:chgData name="Barnes, Jessica - (jjbarnes)" userId="S::jjbarnes@email.arizona.edu::90066d2b-ed4b-4c25-a576-8260a229b6fd" providerId="AD" clId="Web-{1827752E-645E-EF17-9973-7AC1E37AD26D}" dt="2022-04-18T04:18:28.274" v="673"/>
          <pc:sldLayoutMkLst>
            <pc:docMk/>
            <pc:sldMasterMk cId="2298650564" sldId="2147483648"/>
            <pc:sldLayoutMk cId="3346714415" sldId="2147483658"/>
          </pc:sldLayoutMkLst>
        </pc:sldLayoutChg>
        <pc:sldLayoutChg chg="mod">
          <pc:chgData name="Barnes, Jessica - (jjbarnes)" userId="S::jjbarnes@email.arizona.edu::90066d2b-ed4b-4c25-a576-8260a229b6fd" providerId="AD" clId="Web-{1827752E-645E-EF17-9973-7AC1E37AD26D}" dt="2022-04-18T04:18:28.274" v="673"/>
          <pc:sldLayoutMkLst>
            <pc:docMk/>
            <pc:sldMasterMk cId="2298650564" sldId="2147483648"/>
            <pc:sldLayoutMk cId="2671348319" sldId="2147483659"/>
          </pc:sldLayoutMkLst>
        </pc:sldLayoutChg>
      </pc:sldMasterChg>
    </pc:docChg>
  </pc:docChgLst>
  <pc:docChgLst>
    <pc:chgData name="Moreno Huerta, Dayana - (morenolizette)" userId="S::morenolizette@email.arizona.edu::93ab5f16-f2e3-4a41-b3c2-86a1217f6e03" providerId="AD" clId="Web-{2521BBB1-B790-DA73-AB2B-1A36A3816EF6}"/>
    <pc:docChg chg="modSld">
      <pc:chgData name="Moreno Huerta, Dayana - (morenolizette)" userId="S::morenolizette@email.arizona.edu::93ab5f16-f2e3-4a41-b3c2-86a1217f6e03" providerId="AD" clId="Web-{2521BBB1-B790-DA73-AB2B-1A36A3816EF6}" dt="2022-04-20T04:19:43.071" v="3" actId="20577"/>
      <pc:docMkLst>
        <pc:docMk/>
      </pc:docMkLst>
      <pc:sldChg chg="modSp">
        <pc:chgData name="Moreno Huerta, Dayana - (morenolizette)" userId="S::morenolizette@email.arizona.edu::93ab5f16-f2e3-4a41-b3c2-86a1217f6e03" providerId="AD" clId="Web-{2521BBB1-B790-DA73-AB2B-1A36A3816EF6}" dt="2022-04-20T04:19:43.071" v="3" actId="20577"/>
        <pc:sldMkLst>
          <pc:docMk/>
          <pc:sldMk cId="3011167578" sldId="268"/>
        </pc:sldMkLst>
        <pc:spChg chg="mod">
          <ac:chgData name="Moreno Huerta, Dayana - (morenolizette)" userId="S::morenolizette@email.arizona.edu::93ab5f16-f2e3-4a41-b3c2-86a1217f6e03" providerId="AD" clId="Web-{2521BBB1-B790-DA73-AB2B-1A36A3816EF6}" dt="2022-04-20T04:19:43.071" v="3" actId="20577"/>
          <ac:spMkLst>
            <pc:docMk/>
            <pc:sldMk cId="3011167578" sldId="268"/>
            <ac:spMk id="3" creationId="{09AD6401-3470-FD47-909F-48CEB234BAD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72131-FB8C-5446-B9AD-9DFCDD0F58BC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7AF73-E0F8-2B4E-872F-235F4409A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729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>
                <a:latin typeface="Century Gothic" panose="020B0502020202020204" pitchFamily="34" charset="0"/>
              </a:rPr>
              <a:t>Giant Impact Hypothesis → </a:t>
            </a:r>
            <a:r>
              <a:rPr lang="en-US" b="1" u="sng">
                <a:solidFill>
                  <a:schemeClr val="accent1"/>
                </a:solidFill>
                <a:latin typeface="Century Gothic" panose="020B0502020202020204" pitchFamily="34" charset="0"/>
              </a:rPr>
              <a:t>Moon</a:t>
            </a:r>
            <a:r>
              <a:rPr lang="en-US">
                <a:latin typeface="Century Gothic" panose="020B0502020202020204" pitchFamily="34" charset="0"/>
              </a:rPr>
              <a:t> forms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latin typeface="Century Gothic" panose="020B0502020202020204" pitchFamily="34" charset="0"/>
              </a:rPr>
              <a:t>Moon’s </a:t>
            </a:r>
            <a:r>
              <a:rPr lang="en-US" b="1" u="sng">
                <a:solidFill>
                  <a:schemeClr val="accent1"/>
                </a:solidFill>
                <a:latin typeface="Century Gothic" panose="020B0502020202020204" pitchFamily="34" charset="0"/>
              </a:rPr>
              <a:t>core</a:t>
            </a:r>
            <a:r>
              <a:rPr lang="en-US">
                <a:latin typeface="Century Gothic" panose="020B0502020202020204" pitchFamily="34" charset="0"/>
              </a:rPr>
              <a:t> &amp; </a:t>
            </a:r>
            <a:r>
              <a:rPr lang="en-US" b="1" u="sng">
                <a:solidFill>
                  <a:schemeClr val="accent1"/>
                </a:solidFill>
                <a:latin typeface="Century Gothic" panose="020B0502020202020204" pitchFamily="34" charset="0"/>
              </a:rPr>
              <a:t>magma ocean</a:t>
            </a:r>
            <a:r>
              <a:rPr lang="en-US">
                <a:latin typeface="Century Gothic" panose="020B0502020202020204" pitchFamily="34" charset="0"/>
              </a:rPr>
              <a:t> form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latin typeface="Century Gothic" panose="020B0502020202020204" pitchFamily="34" charset="0"/>
              </a:rPr>
              <a:t>Lunar Magma Ocean (LMO)</a:t>
            </a:r>
          </a:p>
          <a:p>
            <a:pPr lvl="1"/>
            <a:r>
              <a:rPr lang="en-US" sz="2800">
                <a:latin typeface="Century Gothic" panose="020B0502020202020204" pitchFamily="34" charset="0"/>
              </a:rPr>
              <a:t>Moon’s </a:t>
            </a:r>
            <a:r>
              <a:rPr lang="en-US" sz="2800" b="1" u="sng">
                <a:solidFill>
                  <a:schemeClr val="accent1"/>
                </a:solidFill>
                <a:latin typeface="Century Gothic" panose="020B0502020202020204" pitchFamily="34" charset="0"/>
              </a:rPr>
              <a:t>crust</a:t>
            </a:r>
            <a:r>
              <a:rPr lang="en-US" sz="2800">
                <a:latin typeface="Century Gothic" panose="020B0502020202020204" pitchFamily="34" charset="0"/>
              </a:rPr>
              <a:t> forms</a:t>
            </a:r>
          </a:p>
          <a:p>
            <a:pPr lvl="1"/>
            <a:r>
              <a:rPr lang="en-US" sz="2800">
                <a:latin typeface="Century Gothic" panose="020B0502020202020204" pitchFamily="34" charset="0"/>
              </a:rPr>
              <a:t>Moon’s </a:t>
            </a:r>
            <a:r>
              <a:rPr lang="en-US" sz="2800" b="1" u="sng">
                <a:solidFill>
                  <a:schemeClr val="accent1"/>
                </a:solidFill>
                <a:latin typeface="Century Gothic" panose="020B0502020202020204" pitchFamily="34" charset="0"/>
              </a:rPr>
              <a:t>mantle</a:t>
            </a:r>
            <a:r>
              <a:rPr lang="en-US" sz="2800">
                <a:latin typeface="Century Gothic" panose="020B0502020202020204" pitchFamily="34" charset="0"/>
              </a:rPr>
              <a:t> forms</a:t>
            </a:r>
          </a:p>
          <a:p>
            <a:pPr lvl="1"/>
            <a:r>
              <a:rPr lang="en-US" sz="2800">
                <a:latin typeface="Century Gothic" panose="020B0502020202020204" pitchFamily="34" charset="0"/>
              </a:rPr>
              <a:t>Led to </a:t>
            </a:r>
            <a:r>
              <a:rPr lang="en-US" sz="2800" b="1">
                <a:latin typeface="Century Gothic" panose="020B0502020202020204" pitchFamily="34" charset="0"/>
              </a:rPr>
              <a:t>volcanism</a:t>
            </a:r>
            <a:r>
              <a:rPr lang="en-US" sz="2800">
                <a:latin typeface="Century Gothic" panose="020B0502020202020204" pitchFamily="34" charset="0"/>
              </a:rPr>
              <a:t> on the Moon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latin typeface="Century Gothic" panose="020B0502020202020204" pitchFamily="34" charset="0"/>
              </a:rPr>
              <a:t>Lunar Volcanism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7AF73-E0F8-2B4E-872F-235F4409AEA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276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4BD02-761E-0B4F-A487-E64D41BF03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52F458-B4A8-8F42-8EA0-1AC25E90F8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CF417-EA79-0D44-AB6C-4E7946493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43C88-D3B4-184E-B08F-580A865E7F0E}" type="datetime1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7D112-A56B-3C48-AFDA-8C871CF7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669D9-C5D8-E24F-B59C-829D7E0DE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0797D-625A-FA43-A922-677938633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5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AF8D9-C5DC-9A46-AC04-9755DB053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5F6124-8349-B64F-8F26-A9D75980F2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11175-2CB6-1C40-B1A7-0D31B3449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C2FB7-160C-924F-989F-9FBAB07A7A21}" type="datetime1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58A76-6031-024E-AFDA-A8BC9C5A0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134D7-2AA5-C141-9138-636152079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0797D-625A-FA43-A922-677938633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714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7AA896-19FE-4142-986D-8D32EB661F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9BFEB8-364E-EB40-AC03-242B59D79B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B84C2D-D6D4-A24B-8E9D-8F1791C9F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CC29B-C4CD-CE44-9164-D2606198B167}" type="datetime1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0C9A0-CA57-394C-9F65-93C1B835F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BCC67-3806-2C4C-8B02-8D350A06B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0797D-625A-FA43-A922-677938633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348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C0DF0-5FAF-BB48-B2CB-838CE67EE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CEE22-6A8E-464A-9CCB-5224A30152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EC476-4FE1-B542-96F0-C851201BA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FE7A8-3BCC-0A4A-8834-3B4DD9C5A2AC}" type="datetime1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AE2B1-C9BE-AE4D-89FD-4619D6C64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11E94C-AD2E-B546-BEF5-076401673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0797D-625A-FA43-A922-677938633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580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70C32-7A7E-3043-B63F-0CA74F98C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7172B3-8023-D74F-B0DC-0C5B892E0E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52FBA-E010-B446-B19E-A76D5E99D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56909-EBC6-EE48-BC79-12E3E75F711D}" type="datetime1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CC5B7E-0C56-D040-9BF7-5DA4A632E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BCBA1-FA98-E747-AA4D-5CDF78A6E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0797D-625A-FA43-A922-677938633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30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EACA1-1CEE-1545-8F07-51F6A7780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35D2E1-E0C1-DC4A-A4B0-A926B75BB5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71756E-8DF6-CC48-BD93-BB5F0F16F1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8467F-84E5-AC43-9BBF-9413986CD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AB6C6-1CE3-E344-A3C2-8AC84D0D7280}" type="datetime1">
              <a:rPr lang="en-US" smtClean="0"/>
              <a:t>4/19/2022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2DC150-C47E-A848-8D31-7B08E4E60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B4256F-D43B-7F46-80BD-92485ACCD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0797D-625A-FA43-A922-677938633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979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D466F-7AAB-864E-A131-F9CDB864A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75EAF5-C515-554D-9630-57E4ECB1B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AEC7FC-0D9B-A44B-B5E4-EF283C68A2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523083-1DA9-184D-BCB8-944E4A2B43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130FF1-6DC9-CD49-98FD-89E72C54E7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8A986F-DACC-CF49-91F7-126C5B66F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4AD2-B95B-BC4F-A52A-F6DB5368E6DE}" type="datetime1">
              <a:rPr lang="en-US" smtClean="0"/>
              <a:t>4/19/2022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E3892E-A907-DA44-94F3-01785E03B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2552E6-4C20-6544-987D-A202C2168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0797D-625A-FA43-A922-677938633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160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DB67E-F41E-B74B-8A4B-2F0014113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F502BD-E59E-A340-A5C4-55CAC277E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96DB8-042D-C145-BCF8-D85787269706}" type="datetime1">
              <a:rPr lang="en-US" smtClean="0"/>
              <a:t>4/19/2022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4E95A2-C6F8-C443-BDBA-33747F529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5D008F-6AF6-164D-BD5A-6D623FD73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0797D-625A-FA43-A922-677938633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364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C76E76-2403-1748-A5D3-160154634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2E63F-5202-514A-8FC5-26D77F132583}" type="datetime1">
              <a:rPr lang="en-US" smtClean="0"/>
              <a:t>4/19/2022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519481-1A21-D743-9C32-DB8209FE6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F89DE-B8C8-7A45-BA67-CB1196DB7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0797D-625A-FA43-A922-677938633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50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746BA-5FAB-FB4F-BCEE-121A87AF2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061D2-5289-0449-865A-84CB09BFA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D03F44-C90D-2F46-A415-ED883854BD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073784-BFD7-6A4C-BFA2-406EEB555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042C-6C66-384F-B9EA-82ED8657B260}" type="datetime1">
              <a:rPr lang="en-US" smtClean="0"/>
              <a:t>4/19/2022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900562-4E71-E145-8B9E-15D66BA24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9CB4D2-B2C6-D843-8E18-D0C403147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0797D-625A-FA43-A922-677938633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572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B98D3-936B-7348-9A9C-BEC97A7D5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36600D-215F-F644-84E9-2796A4D155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94111F-C2B4-7548-8A08-D43CA4994C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A2A652-BE8F-F64D-86C2-76A79380F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4697-2742-F846-98A3-06DDA7889C10}" type="datetime1">
              <a:rPr lang="en-US" smtClean="0"/>
              <a:t>4/19/2022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28BD5-5C08-3946-9652-85F96300E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C37B1F-2EF6-BE45-9A9A-B28290E2C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0797D-625A-FA43-A922-677938633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530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074411-9973-0B4B-851C-4B58B6B90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FF6EC8-BAB5-0D46-AEE7-8B2BBC65D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CD6C5-1FC7-B244-9E5B-1FB768031C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14DAA-5456-B048-B806-07FB27DA4EF4}" type="datetime1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C8CF0-1759-8648-A449-0B78FBF215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6DAC6-B4B3-D54F-9915-B503628D62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0797D-625A-FA43-A922-677938633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650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8.jpeg"/><Relationship Id="rId7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7" Type="http://schemas.openxmlformats.org/officeDocument/2006/relationships/image" Target="../media/image2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CF524-173A-9F4A-B8C7-005B4E030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1732" y="6356350"/>
            <a:ext cx="2568811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fld id="{7270797D-625A-FA43-A922-677938633BF1}" type="slidenum">
              <a:rPr lang="en-US">
                <a:solidFill>
                  <a:srgbClr val="FFFFFF"/>
                </a:solidFill>
              </a:rPr>
              <a:pPr algn="l">
                <a:spcAft>
                  <a:spcPts val="600"/>
                </a:spcAft>
              </a:pPr>
              <a:t>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8A598F-9648-F24E-A663-3E90FC9E4F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9633" y="4228637"/>
            <a:ext cx="3312734" cy="1141851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900">
                <a:solidFill>
                  <a:srgbClr val="080808"/>
                </a:solidFill>
                <a:latin typeface="Century Gothic"/>
                <a:ea typeface="Tahoma"/>
                <a:cs typeface="Tahoma"/>
              </a:rPr>
              <a:t>Dayana Moreno Huerta</a:t>
            </a:r>
          </a:p>
          <a:p>
            <a:r>
              <a:rPr lang="en-US" sz="1900">
                <a:solidFill>
                  <a:srgbClr val="080808"/>
                </a:solidFill>
                <a:latin typeface="Century Gothic"/>
                <a:ea typeface="Tahoma"/>
                <a:cs typeface="Tahoma"/>
              </a:rPr>
              <a:t>Dr. Jessica Barnes, LPL</a:t>
            </a:r>
          </a:p>
          <a:p>
            <a:r>
              <a:rPr lang="en-US" sz="1900">
                <a:solidFill>
                  <a:srgbClr val="080808"/>
                </a:solidFill>
                <a:latin typeface="Century Gothic"/>
                <a:ea typeface="Tahoma"/>
                <a:cs typeface="Tahoma"/>
              </a:rPr>
              <a:t>University of Arizona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359CD4-935D-1E49-9F9C-4941B8DB9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01442" y="1635183"/>
            <a:ext cx="6094771" cy="2760319"/>
          </a:xfrm>
          <a:noFill/>
        </p:spPr>
        <p:txBody>
          <a:bodyPr anchor="ctr">
            <a:normAutofit/>
          </a:bodyPr>
          <a:lstStyle/>
          <a:p>
            <a:r>
              <a:rPr lang="en-US" sz="3600">
                <a:solidFill>
                  <a:srgbClr val="080808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Coordinated Microanalysis of </a:t>
            </a:r>
            <a:r>
              <a:rPr lang="en-US" sz="3600" b="1">
                <a:solidFill>
                  <a:srgbClr val="080808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Lunar Soils </a:t>
            </a:r>
            <a:r>
              <a:rPr lang="en-US" sz="3600">
                <a:solidFill>
                  <a:srgbClr val="080808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Preparation for Future Returned Samples</a:t>
            </a:r>
            <a:endParaRPr lang="en-US" sz="3600">
              <a:solidFill>
                <a:srgbClr val="080808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7" descr="Logo&#10;&#10;Description automatically generated">
            <a:extLst>
              <a:ext uri="{FF2B5EF4-FFF2-40B4-BE49-F238E27FC236}">
                <a16:creationId xmlns:a16="http://schemas.microsoft.com/office/drawing/2014/main" id="{362DD6AB-257E-88B6-1147-2F07B2E431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89" t="2138" r="6593" b="28955"/>
          <a:stretch/>
        </p:blipFill>
        <p:spPr>
          <a:xfrm>
            <a:off x="8817431" y="5633361"/>
            <a:ext cx="1248229" cy="974125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BFA78804-50AC-2491-F19C-B67A5B600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3085" y="5532990"/>
            <a:ext cx="1124857" cy="1169561"/>
          </a:xfrm>
          <a:prstGeom prst="rect">
            <a:avLst/>
          </a:prstGeom>
        </p:spPr>
      </p:pic>
      <p:pic>
        <p:nvPicPr>
          <p:cNvPr id="14" name="Picture 9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3DD7E911-AB26-BEDF-773A-EA4D7F64C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7270" y="5423126"/>
            <a:ext cx="1084944" cy="138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3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9A491-3448-5042-B983-FA26D0A7D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314" y="764268"/>
            <a:ext cx="10515600" cy="1325563"/>
          </a:xfrm>
        </p:spPr>
        <p:txBody>
          <a:bodyPr/>
          <a:lstStyle/>
          <a:p>
            <a:r>
              <a:rPr lang="en-US">
                <a:latin typeface="Century Gothic"/>
              </a:rPr>
              <a:t>Results (cont.)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6D0F7F-77B3-F941-95E2-D78E85C2A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0797D-625A-FA43-A922-677938633BF1}" type="slidenum">
              <a:rPr lang="en-US" smtClean="0"/>
              <a:t>10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5966BD-8771-731F-5F91-C4B2D9C57971}"/>
              </a:ext>
            </a:extLst>
          </p:cNvPr>
          <p:cNvSpPr txBox="1"/>
          <p:nvPr/>
        </p:nvSpPr>
        <p:spPr>
          <a:xfrm>
            <a:off x="701257" y="2468801"/>
            <a:ext cx="4242295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Century Gothic"/>
              </a:rPr>
              <a:t>10 basalt fragments from both Luna 16 and 24 samples were selected for further analysis by scanning electron microscope</a:t>
            </a:r>
            <a:endParaRPr lang="en-US" sz="2000">
              <a:latin typeface="Calibri" panose="020F0502020204030204"/>
              <a:cs typeface="Calibri" panose="020F0502020204030204"/>
            </a:endParaRPr>
          </a:p>
          <a:p>
            <a:endParaRPr lang="en-US" sz="2000">
              <a:latin typeface="Century Gothic"/>
            </a:endParaRPr>
          </a:p>
          <a:p>
            <a:r>
              <a:rPr lang="en-US" sz="2000">
                <a:latin typeface="Century Gothic"/>
              </a:rPr>
              <a:t>Selection was made to cover a range of textures, grain size, and </a:t>
            </a:r>
            <a:r>
              <a:rPr lang="en-US" sz="2000" err="1">
                <a:latin typeface="Century Gothic"/>
              </a:rPr>
              <a:t>mineralogies</a:t>
            </a:r>
          </a:p>
        </p:txBody>
      </p:sp>
      <p:pic>
        <p:nvPicPr>
          <p:cNvPr id="10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12383D81-56DC-BEB4-904D-05490F0A6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0390" y="1317831"/>
            <a:ext cx="3248639" cy="24279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0E80CA8-8AE3-D202-51F9-249F3E2B11EC}"/>
              </a:ext>
            </a:extLst>
          </p:cNvPr>
          <p:cNvSpPr txBox="1"/>
          <p:nvPr/>
        </p:nvSpPr>
        <p:spPr>
          <a:xfrm>
            <a:off x="8608142" y="3397045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FFFF"/>
                </a:solidFill>
                <a:latin typeface="Oswald"/>
              </a:rPr>
              <a:t>Fragment O, 24714,65</a:t>
            </a: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593D1DC5-1E5B-800E-6055-61DD1A80F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5460" y="3812304"/>
            <a:ext cx="3238500" cy="24288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1B5A1B-00D2-9428-CFEA-14E08AA037E9}"/>
              </a:ext>
            </a:extLst>
          </p:cNvPr>
          <p:cNvSpPr txBox="1"/>
          <p:nvPr/>
        </p:nvSpPr>
        <p:spPr>
          <a:xfrm>
            <a:off x="8608140" y="5941140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FFFF"/>
                </a:solidFill>
                <a:latin typeface="Oswald"/>
              </a:rPr>
              <a:t>Fragment B, 24210,43</a:t>
            </a: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080A7819-5958-7593-1A4E-2907D9B311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57" r="310" b="-415"/>
          <a:stretch/>
        </p:blipFill>
        <p:spPr>
          <a:xfrm>
            <a:off x="5491315" y="3811229"/>
            <a:ext cx="3017400" cy="27751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6E3BEEC-E5D6-CE7E-237E-6866AC5E853F}"/>
              </a:ext>
            </a:extLst>
          </p:cNvPr>
          <p:cNvSpPr txBox="1"/>
          <p:nvPr/>
        </p:nvSpPr>
        <p:spPr>
          <a:xfrm>
            <a:off x="5486399" y="3814914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FFFF"/>
                </a:solidFill>
                <a:latin typeface="Oswald"/>
              </a:rPr>
              <a:t>Fragment B, 21003,6</a:t>
            </a:r>
          </a:p>
        </p:txBody>
      </p:sp>
      <p:pic>
        <p:nvPicPr>
          <p:cNvPr id="16" name="Picture 16" descr="A picture containing chocolate&#10;&#10;Description automatically generated">
            <a:extLst>
              <a:ext uri="{FF2B5EF4-FFF2-40B4-BE49-F238E27FC236}">
                <a16:creationId xmlns:a16="http://schemas.microsoft.com/office/drawing/2014/main" id="{CB283DFC-FC55-0E14-860E-03122AE8C7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532" t="5190" r="5818" b="2422"/>
          <a:stretch/>
        </p:blipFill>
        <p:spPr>
          <a:xfrm>
            <a:off x="5491316" y="600382"/>
            <a:ext cx="3013597" cy="315066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C86CD39-4818-168F-E609-A0E5A5A0630B}"/>
              </a:ext>
            </a:extLst>
          </p:cNvPr>
          <p:cNvSpPr txBox="1"/>
          <p:nvPr/>
        </p:nvSpPr>
        <p:spPr>
          <a:xfrm>
            <a:off x="5486398" y="594849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FFFF"/>
                </a:solidFill>
                <a:latin typeface="Oswald"/>
              </a:rPr>
              <a:t>Fragment A, 21003,6</a:t>
            </a:r>
          </a:p>
        </p:txBody>
      </p:sp>
      <p:pic>
        <p:nvPicPr>
          <p:cNvPr id="3" name="Picture 7" descr="Logo&#10;&#10;Description automatically generated">
            <a:extLst>
              <a:ext uri="{FF2B5EF4-FFF2-40B4-BE49-F238E27FC236}">
                <a16:creationId xmlns:a16="http://schemas.microsoft.com/office/drawing/2014/main" id="{889AD1F8-ABDD-C70D-50F5-AF68B1ACA7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989" t="2138" r="6593" b="28955"/>
          <a:stretch/>
        </p:blipFill>
        <p:spPr>
          <a:xfrm>
            <a:off x="1" y="125189"/>
            <a:ext cx="805543" cy="618525"/>
          </a:xfrm>
          <a:prstGeom prst="rect">
            <a:avLst/>
          </a:prstGeom>
        </p:spPr>
      </p:pic>
      <p:pic>
        <p:nvPicPr>
          <p:cNvPr id="6" name="Picture 9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85503892-E943-3644-1452-E56EE6B54E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4676" y="870"/>
            <a:ext cx="804551" cy="1056925"/>
          </a:xfrm>
          <a:prstGeom prst="rect">
            <a:avLst/>
          </a:prstGeom>
        </p:spPr>
      </p:pic>
      <p:pic>
        <p:nvPicPr>
          <p:cNvPr id="7" name="Picture 5" descr="Logo&#10;&#10;Description automatically generated">
            <a:extLst>
              <a:ext uri="{FF2B5EF4-FFF2-40B4-BE49-F238E27FC236}">
                <a16:creationId xmlns:a16="http://schemas.microsoft.com/office/drawing/2014/main" id="{77E1F887-5108-5E4D-8B48-667CC591F1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70455" y="82876"/>
            <a:ext cx="986972" cy="102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78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1A41A-B196-2A4F-9B86-67F3784F5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Century Gothic"/>
              </a:rPr>
              <a:t>Conclusion</a:t>
            </a:r>
            <a:endParaRPr lang="en-US">
              <a:solidFill>
                <a:srgbClr val="7030A0"/>
              </a:solidFill>
              <a:latin typeface="Century Gothic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D6401-3470-FD47-909F-48CEB234B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686" y="1825625"/>
            <a:ext cx="10530114" cy="324825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latin typeface="Century Gothic"/>
                <a:cs typeface="Calibri"/>
              </a:rPr>
              <a:t>Luna 16 and 24 soils collected from the eastern limb of the lunar nearside contain a wide variety of lithic (rock) fragments</a:t>
            </a:r>
          </a:p>
          <a:p>
            <a:r>
              <a:rPr lang="en-US">
                <a:latin typeface="Century Gothic"/>
                <a:cs typeface="Calibri"/>
              </a:rPr>
              <a:t>Luna basalt fragments display a range of textures and </a:t>
            </a:r>
            <a:r>
              <a:rPr lang="en-US" err="1">
                <a:latin typeface="Century Gothic"/>
                <a:cs typeface="Calibri"/>
              </a:rPr>
              <a:t>mineralogies</a:t>
            </a:r>
          </a:p>
          <a:p>
            <a:pPr lvl="1"/>
            <a:r>
              <a:rPr lang="en-US">
                <a:latin typeface="Century Gothic"/>
                <a:cs typeface="Calibri"/>
              </a:rPr>
              <a:t>Indicating a range lava chemistries and cooling rates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AE0A16-6D50-F14A-A4F2-2BFE48F9D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0797D-625A-FA43-A922-677938633BF1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7" descr="Logo&#10;&#10;Description automatically generated">
            <a:extLst>
              <a:ext uri="{FF2B5EF4-FFF2-40B4-BE49-F238E27FC236}">
                <a16:creationId xmlns:a16="http://schemas.microsoft.com/office/drawing/2014/main" id="{53F26073-1F8E-34BB-6B7A-A69A3892F9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89" t="2138" r="6593" b="28955"/>
          <a:stretch/>
        </p:blipFill>
        <p:spPr>
          <a:xfrm>
            <a:off x="1" y="125189"/>
            <a:ext cx="805543" cy="618525"/>
          </a:xfrm>
          <a:prstGeom prst="rect">
            <a:avLst/>
          </a:prstGeom>
        </p:spPr>
      </p:pic>
      <p:pic>
        <p:nvPicPr>
          <p:cNvPr id="11" name="Picture 9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426D90E8-7EBB-5305-9DE6-215B11631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4676" y="870"/>
            <a:ext cx="804551" cy="1056925"/>
          </a:xfrm>
          <a:prstGeom prst="rect">
            <a:avLst/>
          </a:prstGeom>
        </p:spPr>
      </p:pic>
      <p:pic>
        <p:nvPicPr>
          <p:cNvPr id="13" name="Picture 5" descr="Logo&#10;&#10;Description automatically generated">
            <a:extLst>
              <a:ext uri="{FF2B5EF4-FFF2-40B4-BE49-F238E27FC236}">
                <a16:creationId xmlns:a16="http://schemas.microsoft.com/office/drawing/2014/main" id="{5C6BB69F-B8AF-0058-73EC-18280C7DA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0455" y="82876"/>
            <a:ext cx="986972" cy="102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167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95F9F-12FA-045C-E2AA-716167AD8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Century Gothic"/>
              </a:rPr>
              <a:t>Acknowledgements</a:t>
            </a:r>
            <a:r>
              <a:rPr lang="en-US">
                <a:solidFill>
                  <a:srgbClr val="7030A0"/>
                </a:solidFill>
                <a:ea typeface="+mj-lt"/>
                <a:cs typeface="+mj-lt"/>
              </a:rPr>
              <a:t> </a:t>
            </a:r>
            <a:endParaRPr lang="en-US">
              <a:cs typeface="Calibri Light" panose="020F03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116CC-CB33-F91E-5C86-3E6DF93F3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>
                <a:latin typeface="Century Gothic"/>
                <a:cs typeface="Calibri"/>
              </a:rPr>
              <a:t>Special thank you to the Arizona Space grant for this internship and to NASA CAPTEM for allocation of Luna samples to this project</a:t>
            </a:r>
            <a:endParaRPr lang="en-US">
              <a:cs typeface="Calibri" panose="020F0502020204030204"/>
            </a:endParaRPr>
          </a:p>
          <a:p>
            <a:endParaRPr lang="en-US">
              <a:latin typeface="Century Gothic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FB63AB-9A51-2F14-EC8D-576FA5CA0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0797D-625A-FA43-A922-677938633BF1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7" descr="Logo&#10;&#10;Description automatically generated">
            <a:extLst>
              <a:ext uri="{FF2B5EF4-FFF2-40B4-BE49-F238E27FC236}">
                <a16:creationId xmlns:a16="http://schemas.microsoft.com/office/drawing/2014/main" id="{2C3924CA-2214-0747-DE00-2712A39BB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89" t="2138" r="6593" b="28955"/>
          <a:stretch/>
        </p:blipFill>
        <p:spPr>
          <a:xfrm>
            <a:off x="1" y="125189"/>
            <a:ext cx="805543" cy="618525"/>
          </a:xfrm>
          <a:prstGeom prst="rect">
            <a:avLst/>
          </a:prstGeom>
        </p:spPr>
      </p:pic>
      <p:pic>
        <p:nvPicPr>
          <p:cNvPr id="8" name="Picture 5" descr="Logo&#10;&#10;Description automatically generated">
            <a:extLst>
              <a:ext uri="{FF2B5EF4-FFF2-40B4-BE49-F238E27FC236}">
                <a16:creationId xmlns:a16="http://schemas.microsoft.com/office/drawing/2014/main" id="{8FE459B7-0E98-37CD-6867-2F44E63D3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0455" y="82876"/>
            <a:ext cx="986972" cy="1024419"/>
          </a:xfrm>
          <a:prstGeom prst="rect">
            <a:avLst/>
          </a:prstGeom>
        </p:spPr>
      </p:pic>
      <p:pic>
        <p:nvPicPr>
          <p:cNvPr id="10" name="Picture 9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6E78BB22-B039-4923-D145-4E2ECACA1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4676" y="870"/>
            <a:ext cx="804551" cy="105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88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FA9B6C6-A247-48A8-9A1C-1E36FA945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9A28B0-F130-6CFF-F456-866246D16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261" y="590062"/>
            <a:ext cx="5409655" cy="28389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Thank You!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92AC69-A4EE-8CEF-76A0-EB21E4FF0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24937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270797D-625A-FA43-A922-677938633BF1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17602" y="27445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76380" y="29738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2062" y="31982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1262" y="3496322"/>
            <a:ext cx="0" cy="335280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7" descr="Logo&#10;&#10;Description automatically generated">
            <a:extLst>
              <a:ext uri="{FF2B5EF4-FFF2-40B4-BE49-F238E27FC236}">
                <a16:creationId xmlns:a16="http://schemas.microsoft.com/office/drawing/2014/main" id="{80F79C41-59AB-E701-A892-A1DD3FC18F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89" t="2138" r="6593" b="28955"/>
          <a:stretch/>
        </p:blipFill>
        <p:spPr>
          <a:xfrm>
            <a:off x="8817431" y="5633361"/>
            <a:ext cx="1248229" cy="974125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17935A5-1DD8-C694-0843-3A0B872AE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3085" y="5532990"/>
            <a:ext cx="1124857" cy="1169561"/>
          </a:xfrm>
          <a:prstGeom prst="rect">
            <a:avLst/>
          </a:prstGeom>
        </p:spPr>
      </p:pic>
      <p:pic>
        <p:nvPicPr>
          <p:cNvPr id="7" name="Picture 9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18D562B9-056E-2364-730D-F391D8175B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7270" y="5423126"/>
            <a:ext cx="1084944" cy="138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620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F9C3F-FFAB-894F-BC26-996EFEED5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421" y="233364"/>
            <a:ext cx="11003157" cy="1018804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latin typeface="Century Gothic" panose="020B0502020202020204" pitchFamily="34" charset="0"/>
              </a:rPr>
              <a:t>Moon’s Formation &amp; Evolution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0ABE1D7-F987-2744-A505-16997481A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55" y="1429102"/>
            <a:ext cx="4466127" cy="93893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>
                <a:latin typeface="Century Gothic"/>
              </a:rPr>
              <a:t>1. Giant Impact Event</a:t>
            </a:r>
            <a:r>
              <a:rPr lang="en-US" i="1">
                <a:latin typeface="Century Gothic"/>
              </a:rPr>
              <a:t> </a:t>
            </a:r>
            <a:r>
              <a:rPr lang="en-US">
                <a:latin typeface="Century Gothic"/>
              </a:rPr>
              <a:t>→ the Moon forms</a:t>
            </a:r>
            <a:endParaRPr lang="en-US" sz="2400" i="1">
              <a:solidFill>
                <a:schemeClr val="tx1">
                  <a:lumMod val="65000"/>
                  <a:lumOff val="35000"/>
                </a:schemeClr>
              </a:solidFill>
              <a:latin typeface="Century Gothic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A323A16-72CD-664E-99EC-A1B719D51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0797D-625A-FA43-A922-677938633BF1}" type="slidenum">
              <a:rPr lang="en-US" smtClean="0"/>
              <a:t>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BB4125-4EB8-8043-B102-C6604879F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21" y="2482056"/>
            <a:ext cx="4414285" cy="3310714"/>
          </a:xfrm>
          <a:prstGeom prst="rect">
            <a:avLst/>
          </a:prstGeom>
        </p:spPr>
      </p:pic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C171E300-09FF-024C-9E91-93F2AEB9FBF9}"/>
              </a:ext>
            </a:extLst>
          </p:cNvPr>
          <p:cNvSpPr txBox="1">
            <a:spLocks/>
          </p:cNvSpPr>
          <p:nvPr/>
        </p:nvSpPr>
        <p:spPr>
          <a:xfrm>
            <a:off x="6105315" y="1464990"/>
            <a:ext cx="5257800" cy="6596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>
                <a:latin typeface="Century Gothic"/>
              </a:rPr>
              <a:t>2. The Moon’s core forms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5F7EE3-62B8-ED43-8D9D-C5B91E7AC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535" y="3718673"/>
            <a:ext cx="6546125" cy="1844978"/>
          </a:xfrm>
          <a:prstGeom prst="rect">
            <a:avLst/>
          </a:prstGeom>
        </p:spPr>
      </p:pic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B3236004-01D8-5240-83F7-898C94348DEC}"/>
              </a:ext>
            </a:extLst>
          </p:cNvPr>
          <p:cNvSpPr txBox="1">
            <a:spLocks/>
          </p:cNvSpPr>
          <p:nvPr/>
        </p:nvSpPr>
        <p:spPr>
          <a:xfrm>
            <a:off x="5867398" y="2509483"/>
            <a:ext cx="5826681" cy="6596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>
                <a:latin typeface="Century Gothic"/>
              </a:rPr>
              <a:t>3. Lunar Magma Ocean</a:t>
            </a:r>
            <a:r>
              <a:rPr lang="en-US" b="1">
                <a:solidFill>
                  <a:schemeClr val="accent1"/>
                </a:solidFill>
                <a:latin typeface="Century Gothic"/>
              </a:rPr>
              <a:t> </a:t>
            </a:r>
            <a:r>
              <a:rPr lang="en-US">
                <a:latin typeface="Century Gothic"/>
              </a:rPr>
              <a:t>(LMO)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C4C1BD-D9C6-054E-B8E5-C155F866A0D7}"/>
              </a:ext>
            </a:extLst>
          </p:cNvPr>
          <p:cNvSpPr txBox="1"/>
          <p:nvPr/>
        </p:nvSpPr>
        <p:spPr>
          <a:xfrm>
            <a:off x="6046692" y="3171177"/>
            <a:ext cx="5127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Century Gothic" panose="020B0502020202020204" pitchFamily="34" charset="0"/>
              </a:rPr>
              <a:t>→ mantle, crust, and </a:t>
            </a:r>
            <a:r>
              <a:rPr lang="en-US" sz="2000" b="1">
                <a:solidFill>
                  <a:schemeClr val="accent1"/>
                </a:solidFill>
                <a:latin typeface="Century Gothic" panose="020B0502020202020204" pitchFamily="34" charset="0"/>
              </a:rPr>
              <a:t>lunar volcanism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528164-36AB-8142-B87D-724B28B5AC55}"/>
              </a:ext>
            </a:extLst>
          </p:cNvPr>
          <p:cNvSpPr txBox="1"/>
          <p:nvPr/>
        </p:nvSpPr>
        <p:spPr>
          <a:xfrm>
            <a:off x="0" y="6563108"/>
            <a:ext cx="562599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>
                <a:latin typeface="Century Gothic" panose="020B0502020202020204" pitchFamily="34" charset="0"/>
              </a:rPr>
              <a:t>Image credit: theverge.com (left), The National Academies Press (right)</a:t>
            </a:r>
          </a:p>
        </p:txBody>
      </p:sp>
      <p:pic>
        <p:nvPicPr>
          <p:cNvPr id="16" name="Picture 9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C6CAF98A-024C-9C19-E610-31D09DB510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4676" y="870"/>
            <a:ext cx="804551" cy="1056925"/>
          </a:xfrm>
          <a:prstGeom prst="rect">
            <a:avLst/>
          </a:prstGeom>
        </p:spPr>
      </p:pic>
      <p:pic>
        <p:nvPicPr>
          <p:cNvPr id="20" name="Picture 7" descr="Logo&#10;&#10;Description automatically generated">
            <a:extLst>
              <a:ext uri="{FF2B5EF4-FFF2-40B4-BE49-F238E27FC236}">
                <a16:creationId xmlns:a16="http://schemas.microsoft.com/office/drawing/2014/main" id="{B9E9A882-957C-6E0F-4953-C98BA219F5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989" t="2138" r="6593" b="28955"/>
          <a:stretch/>
        </p:blipFill>
        <p:spPr>
          <a:xfrm>
            <a:off x="1" y="125189"/>
            <a:ext cx="805543" cy="618525"/>
          </a:xfrm>
          <a:prstGeom prst="rect">
            <a:avLst/>
          </a:prstGeom>
        </p:spPr>
      </p:pic>
      <p:pic>
        <p:nvPicPr>
          <p:cNvPr id="22" name="Picture 5" descr="Logo&#10;&#10;Description automatically generated">
            <a:extLst>
              <a:ext uri="{FF2B5EF4-FFF2-40B4-BE49-F238E27FC236}">
                <a16:creationId xmlns:a16="http://schemas.microsoft.com/office/drawing/2014/main" id="{0FB652E8-BC66-1642-658E-B7E2581F4C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70455" y="82876"/>
            <a:ext cx="986972" cy="102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71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A2C769-7E97-9841-A6C8-F9C057DFB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0797D-625A-FA43-A922-677938633BF1}" type="slidenum">
              <a:rPr lang="en-US" smtClean="0"/>
              <a:t>3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4AF9A0-3464-4A46-B313-59F8D757A4F9}"/>
              </a:ext>
            </a:extLst>
          </p:cNvPr>
          <p:cNvSpPr txBox="1"/>
          <p:nvPr/>
        </p:nvSpPr>
        <p:spPr>
          <a:xfrm>
            <a:off x="0" y="6563108"/>
            <a:ext cx="4329112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US" sz="1000">
                <a:latin typeface="Century Gothic"/>
              </a:rPr>
              <a:t>Image credit: </a:t>
            </a:r>
            <a:r>
              <a:rPr lang="en-US" sz="1000" err="1">
                <a:latin typeface="Century Gothic"/>
              </a:rPr>
              <a:t>Tartèse</a:t>
            </a:r>
            <a:r>
              <a:rPr lang="en-US" sz="1000">
                <a:latin typeface="Century Gothic"/>
              </a:rPr>
              <a:t> et al. 2021 SSR</a:t>
            </a:r>
            <a:endParaRPr lang="en-US" sz="1000">
              <a:latin typeface="Century Gothic" panose="020B0502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C4868B-A194-0948-A16D-E0782B673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04" y="3038151"/>
            <a:ext cx="11050374" cy="277376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9C8A8C7-7B2B-2E45-8E6A-DA835EDA5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421" y="233364"/>
            <a:ext cx="11003157" cy="1018804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latin typeface="Century Gothic" panose="020B0502020202020204" pitchFamily="34" charset="0"/>
              </a:rPr>
              <a:t>Lunar Volcanism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66F1F0-1378-DB4F-ABD3-B3D4B3171D3E}"/>
              </a:ext>
            </a:extLst>
          </p:cNvPr>
          <p:cNvSpPr txBox="1"/>
          <p:nvPr/>
        </p:nvSpPr>
        <p:spPr>
          <a:xfrm>
            <a:off x="945222" y="1387011"/>
            <a:ext cx="9905276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Century Gothic"/>
              </a:rPr>
              <a:t>Partial melting of mantle → magma, volcanism, rocks</a:t>
            </a:r>
            <a:endParaRPr lang="en-US" sz="2800">
              <a:latin typeface="Calibri"/>
              <a:cs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CB6B5E-4231-5B41-A108-DCA510E56531}"/>
              </a:ext>
            </a:extLst>
          </p:cNvPr>
          <p:cNvSpPr txBox="1"/>
          <p:nvPr/>
        </p:nvSpPr>
        <p:spPr>
          <a:xfrm>
            <a:off x="859190" y="2200291"/>
            <a:ext cx="1577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>
                <a:latin typeface="Century Gothic" panose="020B0502020202020204" pitchFamily="34" charset="0"/>
              </a:rPr>
              <a:t>Timeline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140DE33-DBAB-F146-9925-DD21D63055A8}"/>
              </a:ext>
            </a:extLst>
          </p:cNvPr>
          <p:cNvGrpSpPr/>
          <p:nvPr/>
        </p:nvGrpSpPr>
        <p:grpSpPr>
          <a:xfrm>
            <a:off x="5013065" y="3696214"/>
            <a:ext cx="3737114" cy="2722131"/>
            <a:chOff x="5013065" y="3696214"/>
            <a:chExt cx="3737114" cy="2722131"/>
          </a:xfrm>
        </p:grpSpPr>
        <p:sp>
          <p:nvSpPr>
            <p:cNvPr id="24" name="Frame 23">
              <a:extLst>
                <a:ext uri="{FF2B5EF4-FFF2-40B4-BE49-F238E27FC236}">
                  <a16:creationId xmlns:a16="http://schemas.microsoft.com/office/drawing/2014/main" id="{97079E18-58AE-154A-8F0F-CDF5ACDCF039}"/>
                </a:ext>
              </a:extLst>
            </p:cNvPr>
            <p:cNvSpPr/>
            <p:nvPr/>
          </p:nvSpPr>
          <p:spPr>
            <a:xfrm>
              <a:off x="5976731" y="3696214"/>
              <a:ext cx="1809782" cy="2186609"/>
            </a:xfrm>
            <a:prstGeom prst="frame">
              <a:avLst>
                <a:gd name="adj1" fmla="val 4262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79891ED-79C2-B749-B5D1-980B1EB56635}"/>
                </a:ext>
              </a:extLst>
            </p:cNvPr>
            <p:cNvSpPr txBox="1"/>
            <p:nvPr/>
          </p:nvSpPr>
          <p:spPr>
            <a:xfrm>
              <a:off x="5013065" y="5956680"/>
              <a:ext cx="3737114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Century Gothic" panose="020B0502020202020204" pitchFamily="34" charset="0"/>
                </a:rPr>
                <a:t>Soviet Luna Missions</a:t>
              </a:r>
            </a:p>
          </p:txBody>
        </p:sp>
      </p:grpSp>
      <p:pic>
        <p:nvPicPr>
          <p:cNvPr id="2" name="Picture 7" descr="Logo&#10;&#10;Description automatically generated">
            <a:extLst>
              <a:ext uri="{FF2B5EF4-FFF2-40B4-BE49-F238E27FC236}">
                <a16:creationId xmlns:a16="http://schemas.microsoft.com/office/drawing/2014/main" id="{A8AC9819-F828-A821-98DA-6E542F173D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89" t="2138" r="6593" b="28955"/>
          <a:stretch/>
        </p:blipFill>
        <p:spPr>
          <a:xfrm>
            <a:off x="1" y="125189"/>
            <a:ext cx="805543" cy="618525"/>
          </a:xfrm>
          <a:prstGeom prst="rect">
            <a:avLst/>
          </a:prstGeom>
        </p:spPr>
      </p:pic>
      <p:pic>
        <p:nvPicPr>
          <p:cNvPr id="6" name="Picture 9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BBD52A95-32BC-DCE1-4BD9-30601CAF37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4676" y="870"/>
            <a:ext cx="804551" cy="1056925"/>
          </a:xfrm>
          <a:prstGeom prst="rect">
            <a:avLst/>
          </a:prstGeom>
        </p:spPr>
      </p:pic>
      <p:pic>
        <p:nvPicPr>
          <p:cNvPr id="7" name="Picture 5" descr="Logo&#10;&#10;Description automatically generated">
            <a:extLst>
              <a:ext uri="{FF2B5EF4-FFF2-40B4-BE49-F238E27FC236}">
                <a16:creationId xmlns:a16="http://schemas.microsoft.com/office/drawing/2014/main" id="{FC297E2E-F0D8-7E0B-FCDB-A8CB4ACCB6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0455" y="82876"/>
            <a:ext cx="986972" cy="102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9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A2C769-7E97-9841-A6C8-F9C057DFB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0797D-625A-FA43-A922-677938633BF1}" type="slidenum">
              <a:rPr lang="en-US" smtClean="0"/>
              <a:t>4</a:t>
            </a:fld>
            <a:endParaRPr lang="en-US"/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DB91B15C-33E7-0A48-9DC0-FA07BA59E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213" y="2365513"/>
            <a:ext cx="8243649" cy="39908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4AF9A0-3464-4A46-B313-59F8D757A4F9}"/>
              </a:ext>
            </a:extLst>
          </p:cNvPr>
          <p:cNvSpPr txBox="1"/>
          <p:nvPr/>
        </p:nvSpPr>
        <p:spPr>
          <a:xfrm>
            <a:off x="0" y="6563108"/>
            <a:ext cx="4329112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US" sz="1000">
                <a:latin typeface="Century Gothic"/>
                <a:ea typeface="+mn-lt"/>
                <a:cs typeface="+mn-lt"/>
              </a:rPr>
              <a:t>Image credit: </a:t>
            </a:r>
            <a:r>
              <a:rPr lang="en-US" sz="1000" err="1">
                <a:latin typeface="Century Gothic"/>
                <a:ea typeface="+mn-lt"/>
                <a:cs typeface="+mn-lt"/>
              </a:rPr>
              <a:t>Tartèse</a:t>
            </a:r>
            <a:r>
              <a:rPr lang="en-US" sz="1000">
                <a:latin typeface="Century Gothic"/>
                <a:ea typeface="+mn-lt"/>
                <a:cs typeface="+mn-lt"/>
              </a:rPr>
              <a:t> et al. 2021 SSR</a:t>
            </a:r>
            <a:endParaRPr lang="en-US">
              <a:latin typeface="Century Gothic"/>
              <a:ea typeface="+mn-lt"/>
              <a:cs typeface="+mn-lt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ECFBD91-62B6-2C4B-A1AB-A3B121686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421" y="233364"/>
            <a:ext cx="11003157" cy="1018804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latin typeface="Century Gothic" panose="020B0502020202020204" pitchFamily="34" charset="0"/>
              </a:rPr>
              <a:t>Lunar Volcanism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0D4BC6-E6DF-304E-9457-44972346E351}"/>
              </a:ext>
            </a:extLst>
          </p:cNvPr>
          <p:cNvSpPr txBox="1"/>
          <p:nvPr/>
        </p:nvSpPr>
        <p:spPr>
          <a:xfrm>
            <a:off x="945222" y="1387011"/>
            <a:ext cx="6960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Century Gothic" panose="020B0502020202020204" pitchFamily="34" charset="0"/>
              </a:rPr>
              <a:t>Partial melting of mantle → magma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3BD5E0-ED96-4F45-8CBC-EAAA0C287F62}"/>
              </a:ext>
            </a:extLst>
          </p:cNvPr>
          <p:cNvSpPr txBox="1"/>
          <p:nvPr/>
        </p:nvSpPr>
        <p:spPr>
          <a:xfrm>
            <a:off x="945222" y="2212581"/>
            <a:ext cx="1899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>
                <a:latin typeface="Century Gothic" panose="020B0502020202020204" pitchFamily="34" charset="0"/>
              </a:rPr>
              <a:t>Chemistry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762B0FA-6BCD-6341-AB0B-B4D449114B4D}"/>
              </a:ext>
            </a:extLst>
          </p:cNvPr>
          <p:cNvGrpSpPr/>
          <p:nvPr/>
        </p:nvGrpSpPr>
        <p:grpSpPr>
          <a:xfrm>
            <a:off x="5891868" y="2082493"/>
            <a:ext cx="2289313" cy="2668412"/>
            <a:chOff x="5891868" y="2082493"/>
            <a:chExt cx="2289313" cy="266841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ECAA3A4-4C5B-7C44-A587-45309C27EAA8}"/>
                </a:ext>
              </a:extLst>
            </p:cNvPr>
            <p:cNvGrpSpPr/>
            <p:nvPr/>
          </p:nvGrpSpPr>
          <p:grpSpPr>
            <a:xfrm>
              <a:off x="6016488" y="2928993"/>
              <a:ext cx="921026" cy="1821912"/>
              <a:chOff x="6016488" y="2928993"/>
              <a:chExt cx="921026" cy="1821912"/>
            </a:xfrm>
          </p:grpSpPr>
          <p:sp>
            <p:nvSpPr>
              <p:cNvPr id="5" name="Frame 4">
                <a:extLst>
                  <a:ext uri="{FF2B5EF4-FFF2-40B4-BE49-F238E27FC236}">
                    <a16:creationId xmlns:a16="http://schemas.microsoft.com/office/drawing/2014/main" id="{02EEC9E1-452A-3E45-9107-FA76BBE21BC2}"/>
                  </a:ext>
                </a:extLst>
              </p:cNvPr>
              <p:cNvSpPr/>
              <p:nvPr/>
            </p:nvSpPr>
            <p:spPr>
              <a:xfrm>
                <a:off x="6016488" y="3727175"/>
                <a:ext cx="921026" cy="1023730"/>
              </a:xfrm>
              <a:prstGeom prst="frame">
                <a:avLst>
                  <a:gd name="adj1" fmla="val 8275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Down Arrow 5">
                <a:extLst>
                  <a:ext uri="{FF2B5EF4-FFF2-40B4-BE49-F238E27FC236}">
                    <a16:creationId xmlns:a16="http://schemas.microsoft.com/office/drawing/2014/main" id="{D10E78BB-C194-524A-B592-80ED1EE28ED8}"/>
                  </a:ext>
                </a:extLst>
              </p:cNvPr>
              <p:cNvSpPr/>
              <p:nvPr/>
            </p:nvSpPr>
            <p:spPr>
              <a:xfrm rot="1058497">
                <a:off x="6728791" y="2928993"/>
                <a:ext cx="208722" cy="685800"/>
              </a:xfrm>
              <a:prstGeom prst="downArrow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AD21CC0-AC0A-7A42-9271-51739BB750C7}"/>
                </a:ext>
              </a:extLst>
            </p:cNvPr>
            <p:cNvSpPr txBox="1"/>
            <p:nvPr/>
          </p:nvSpPr>
          <p:spPr>
            <a:xfrm>
              <a:off x="5891868" y="2082493"/>
              <a:ext cx="2289313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Century Gothic" panose="020B0502020202020204" pitchFamily="34" charset="0"/>
                </a:rPr>
                <a:t>Soviet Luna Missions</a:t>
              </a:r>
            </a:p>
          </p:txBody>
        </p:sp>
      </p:grpSp>
      <p:pic>
        <p:nvPicPr>
          <p:cNvPr id="2" name="Picture 7" descr="Logo&#10;&#10;Description automatically generated">
            <a:extLst>
              <a:ext uri="{FF2B5EF4-FFF2-40B4-BE49-F238E27FC236}">
                <a16:creationId xmlns:a16="http://schemas.microsoft.com/office/drawing/2014/main" id="{56D2C5D6-AFCA-5FC8-241E-B964D51B32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89" t="2138" r="6593" b="28955"/>
          <a:stretch/>
        </p:blipFill>
        <p:spPr>
          <a:xfrm>
            <a:off x="1" y="125189"/>
            <a:ext cx="805543" cy="618525"/>
          </a:xfrm>
          <a:prstGeom prst="rect">
            <a:avLst/>
          </a:prstGeom>
        </p:spPr>
      </p:pic>
      <p:pic>
        <p:nvPicPr>
          <p:cNvPr id="12" name="Picture 9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75A0141E-F3A1-5EDF-9DE4-DCD946DD16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4676" y="870"/>
            <a:ext cx="804551" cy="1056925"/>
          </a:xfrm>
          <a:prstGeom prst="rect">
            <a:avLst/>
          </a:prstGeom>
        </p:spPr>
      </p:pic>
      <p:pic>
        <p:nvPicPr>
          <p:cNvPr id="16" name="Picture 5" descr="Logo&#10;&#10;Description automatically generated">
            <a:extLst>
              <a:ext uri="{FF2B5EF4-FFF2-40B4-BE49-F238E27FC236}">
                <a16:creationId xmlns:a16="http://schemas.microsoft.com/office/drawing/2014/main" id="{B9AC19BA-7D55-1F20-1B87-C38C380C8C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0455" y="82876"/>
            <a:ext cx="986972" cy="102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85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17CEE-225D-4D48-8009-F9825952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0797D-625A-FA43-A922-677938633BF1}" type="slidenum">
              <a:rPr lang="en-US" smtClean="0"/>
              <a:t>5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FAEA09-D19A-E948-83E4-3EE218901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421" y="233364"/>
            <a:ext cx="11003157" cy="1018804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latin typeface="Century Gothic" panose="020B0502020202020204" pitchFamily="34" charset="0"/>
              </a:rPr>
              <a:t>Luna Missions &amp; Samples</a:t>
            </a:r>
          </a:p>
        </p:txBody>
      </p:sp>
      <p:pic>
        <p:nvPicPr>
          <p:cNvPr id="2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8F4AE3D-5438-B79D-6EC5-11CBFC7D5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2874" y="1121909"/>
            <a:ext cx="3922377" cy="5463424"/>
          </a:xfrm>
          <a:prstGeom prst="rect">
            <a:avLst/>
          </a:prstGeom>
        </p:spPr>
      </p:pic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0230C3C3-6137-FE44-DCE8-4AB1F3F1B618}"/>
              </a:ext>
            </a:extLst>
          </p:cNvPr>
          <p:cNvSpPr txBox="1">
            <a:spLocks/>
          </p:cNvSpPr>
          <p:nvPr/>
        </p:nvSpPr>
        <p:spPr>
          <a:xfrm>
            <a:off x="3189597" y="2162628"/>
            <a:ext cx="4445669" cy="3968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>
                <a:latin typeface="Century Gothic"/>
              </a:rPr>
              <a:t>Samples robotically collected as cores</a:t>
            </a:r>
          </a:p>
          <a:p>
            <a:pPr marL="0" indent="0" algn="ctr">
              <a:buNone/>
            </a:pPr>
            <a:endParaRPr lang="en-US">
              <a:latin typeface="Century Gothic"/>
            </a:endParaRPr>
          </a:p>
          <a:p>
            <a:pPr marL="0" indent="0" algn="ctr">
              <a:buNone/>
            </a:pPr>
            <a:r>
              <a:rPr lang="en-US">
                <a:latin typeface="Century Gothic"/>
              </a:rPr>
              <a:t>Each core was then dissected and each dissection was given a sample number</a:t>
            </a:r>
          </a:p>
          <a:p>
            <a:pPr marL="0" indent="0" algn="ctr">
              <a:buNone/>
            </a:pPr>
            <a:endParaRPr lang="en-US">
              <a:latin typeface="Century Gothic"/>
            </a:endParaRPr>
          </a:p>
          <a:p>
            <a:pPr marL="0" indent="0" algn="ctr">
              <a:buNone/>
            </a:pPr>
            <a:r>
              <a:rPr lang="en-US">
                <a:latin typeface="Century Gothic"/>
              </a:rPr>
              <a:t>e.g., 24174 is from Luna 24 at the 174th cm mark</a:t>
            </a:r>
            <a:endParaRPr lang="en-US">
              <a:ea typeface="+mn-lt"/>
              <a:cs typeface="+mn-lt"/>
            </a:endParaRPr>
          </a:p>
          <a:p>
            <a:pPr marL="0" indent="0" algn="ctr">
              <a:buNone/>
            </a:pPr>
            <a:endParaRPr lang="en-US">
              <a:latin typeface="Century Gothic"/>
            </a:endParaRPr>
          </a:p>
        </p:txBody>
      </p:sp>
      <p:pic>
        <p:nvPicPr>
          <p:cNvPr id="6" name="Picture 7" descr="A picture containing text, bassoon&#10;&#10;Description automatically generated">
            <a:extLst>
              <a:ext uri="{FF2B5EF4-FFF2-40B4-BE49-F238E27FC236}">
                <a16:creationId xmlns:a16="http://schemas.microsoft.com/office/drawing/2014/main" id="{3F1437FA-EA58-2249-FD54-BA6C9FD44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38" y="905269"/>
            <a:ext cx="2115589" cy="5820230"/>
          </a:xfrm>
          <a:prstGeom prst="rect">
            <a:avLst/>
          </a:prstGeom>
        </p:spPr>
      </p:pic>
      <p:pic>
        <p:nvPicPr>
          <p:cNvPr id="5" name="Picture 7" descr="Logo&#10;&#10;Description automatically generated">
            <a:extLst>
              <a:ext uri="{FF2B5EF4-FFF2-40B4-BE49-F238E27FC236}">
                <a16:creationId xmlns:a16="http://schemas.microsoft.com/office/drawing/2014/main" id="{CF705CCF-C610-5D8E-E339-3453ED61DC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89" t="2138" r="6593" b="28955"/>
          <a:stretch/>
        </p:blipFill>
        <p:spPr>
          <a:xfrm>
            <a:off x="1" y="125189"/>
            <a:ext cx="805543" cy="618525"/>
          </a:xfrm>
          <a:prstGeom prst="rect">
            <a:avLst/>
          </a:prstGeom>
        </p:spPr>
      </p:pic>
      <p:pic>
        <p:nvPicPr>
          <p:cNvPr id="14" name="Picture 9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56B812D2-C67E-CF12-91DC-5DD12AAEB9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4676" y="870"/>
            <a:ext cx="804551" cy="1056925"/>
          </a:xfrm>
          <a:prstGeom prst="rect">
            <a:avLst/>
          </a:prstGeom>
        </p:spPr>
      </p:pic>
      <p:pic>
        <p:nvPicPr>
          <p:cNvPr id="16" name="Picture 5" descr="Logo&#10;&#10;Description automatically generated">
            <a:extLst>
              <a:ext uri="{FF2B5EF4-FFF2-40B4-BE49-F238E27FC236}">
                <a16:creationId xmlns:a16="http://schemas.microsoft.com/office/drawing/2014/main" id="{3B832741-DF48-4EAE-1616-96A5213F67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0455" y="82876"/>
            <a:ext cx="986972" cy="102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24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17CEE-225D-4D48-8009-F9825952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0797D-625A-FA43-A922-677938633BF1}" type="slidenum">
              <a:rPr lang="en-US" smtClean="0"/>
              <a:t>6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FAEA09-D19A-E948-83E4-3EE218901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421" y="233364"/>
            <a:ext cx="11003157" cy="1018804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latin typeface="Century Gothic" panose="020B0502020202020204" pitchFamily="34" charset="0"/>
              </a:rPr>
              <a:t>Techniques</a:t>
            </a: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5EE9F25-B902-F640-B2EB-C7BCB7A92A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47" t="6359" r="8983"/>
          <a:stretch/>
        </p:blipFill>
        <p:spPr>
          <a:xfrm>
            <a:off x="7341159" y="1541550"/>
            <a:ext cx="4468465" cy="46171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321000-734B-2D41-B233-4213DAB182A1}"/>
              </a:ext>
            </a:extLst>
          </p:cNvPr>
          <p:cNvSpPr txBox="1"/>
          <p:nvPr/>
        </p:nvSpPr>
        <p:spPr>
          <a:xfrm>
            <a:off x="382375" y="2929592"/>
            <a:ext cx="2348804" cy="1015663"/>
          </a:xfrm>
          <a:prstGeom prst="rect">
            <a:avLst/>
          </a:prstGeom>
          <a:noFill/>
          <a:ln w="44450">
            <a:solidFill>
              <a:srgbClr val="002060"/>
            </a:solidFill>
          </a:ln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sz="2000">
                <a:latin typeface="Century Gothic"/>
              </a:rPr>
              <a:t>Thin sections of Luna 16 and 24 soils</a:t>
            </a:r>
            <a:endParaRPr lang="en-US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B31B8D38-7BA4-784E-9FB0-B55BE3E04A66}"/>
              </a:ext>
            </a:extLst>
          </p:cNvPr>
          <p:cNvSpPr/>
          <p:nvPr/>
        </p:nvSpPr>
        <p:spPr>
          <a:xfrm rot="16200000">
            <a:off x="6728791" y="2928993"/>
            <a:ext cx="208722" cy="685800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3510FA-8A19-7541-A1CF-577BACB41D05}"/>
              </a:ext>
            </a:extLst>
          </p:cNvPr>
          <p:cNvSpPr/>
          <p:nvPr/>
        </p:nvSpPr>
        <p:spPr>
          <a:xfrm>
            <a:off x="7341159" y="1129536"/>
            <a:ext cx="4468465" cy="400110"/>
          </a:xfrm>
          <a:prstGeom prst="rect">
            <a:avLst/>
          </a:prstGeom>
          <a:ln w="38100"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000">
                <a:latin typeface="Century Gothic" panose="020B0502020202020204" pitchFamily="34" charset="0"/>
              </a:rPr>
              <a:t>Sample 24174,65 (PPL)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582DF133-87B6-B516-1718-E52D39F99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144" y="1402333"/>
            <a:ext cx="3410128" cy="418273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94C25D6-3E27-B01B-C6E7-8CA81C118A40}"/>
              </a:ext>
            </a:extLst>
          </p:cNvPr>
          <p:cNvSpPr/>
          <p:nvPr/>
        </p:nvSpPr>
        <p:spPr>
          <a:xfrm>
            <a:off x="2467234" y="5677044"/>
            <a:ext cx="4468465" cy="707886"/>
          </a:xfrm>
          <a:prstGeom prst="rect">
            <a:avLst/>
          </a:prstGeom>
          <a:ln w="38100">
            <a:noFill/>
          </a:ln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n-US" sz="2000">
                <a:latin typeface="Century Gothic"/>
              </a:rPr>
              <a:t>Keyence VHX-7000</a:t>
            </a:r>
            <a:endParaRPr lang="en-US">
              <a:latin typeface="Calibri" panose="020F0502020204030204"/>
              <a:cs typeface="Calibri" panose="020F0502020204030204"/>
            </a:endParaRPr>
          </a:p>
          <a:p>
            <a:pPr algn="ctr"/>
            <a:r>
              <a:rPr lang="en-US" sz="2000">
                <a:latin typeface="Century Gothic"/>
              </a:rPr>
              <a:t>digital microscope</a:t>
            </a:r>
            <a:endParaRPr lang="en-US">
              <a:cs typeface="Calibri"/>
            </a:endParaRPr>
          </a:p>
        </p:txBody>
      </p:sp>
      <p:pic>
        <p:nvPicPr>
          <p:cNvPr id="2" name="Picture 7" descr="Logo&#10;&#10;Description automatically generated">
            <a:extLst>
              <a:ext uri="{FF2B5EF4-FFF2-40B4-BE49-F238E27FC236}">
                <a16:creationId xmlns:a16="http://schemas.microsoft.com/office/drawing/2014/main" id="{8373AF01-B2D6-2414-4273-106CB257F3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89" t="2138" r="6593" b="28955"/>
          <a:stretch/>
        </p:blipFill>
        <p:spPr>
          <a:xfrm>
            <a:off x="1" y="125189"/>
            <a:ext cx="805543" cy="618525"/>
          </a:xfrm>
          <a:prstGeom prst="rect">
            <a:avLst/>
          </a:prstGeom>
        </p:spPr>
      </p:pic>
      <p:pic>
        <p:nvPicPr>
          <p:cNvPr id="17" name="Picture 9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F8CC6D77-0982-A1F6-7914-76BF87FB30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4676" y="870"/>
            <a:ext cx="804551" cy="1056925"/>
          </a:xfrm>
          <a:prstGeom prst="rect">
            <a:avLst/>
          </a:prstGeom>
        </p:spPr>
      </p:pic>
      <p:pic>
        <p:nvPicPr>
          <p:cNvPr id="19" name="Picture 5" descr="Logo&#10;&#10;Description automatically generated">
            <a:extLst>
              <a:ext uri="{FF2B5EF4-FFF2-40B4-BE49-F238E27FC236}">
                <a16:creationId xmlns:a16="http://schemas.microsoft.com/office/drawing/2014/main" id="{031ACFD3-3136-0F61-FAA6-9E6E9E1B9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0455" y="82876"/>
            <a:ext cx="986972" cy="102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148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text, indoor, computer, screen&#10;&#10;Description automatically generated">
            <a:extLst>
              <a:ext uri="{FF2B5EF4-FFF2-40B4-BE49-F238E27FC236}">
                <a16:creationId xmlns:a16="http://schemas.microsoft.com/office/drawing/2014/main" id="{A383CD17-83C7-5C44-BFF0-5D5A097717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250" t="5113" r="14927"/>
          <a:stretch/>
        </p:blipFill>
        <p:spPr>
          <a:xfrm>
            <a:off x="8144725" y="1482651"/>
            <a:ext cx="3709880" cy="389269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17CEE-225D-4D48-8009-F9825952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0797D-625A-FA43-A922-677938633BF1}" type="slidenum">
              <a:rPr lang="en-US" smtClean="0"/>
              <a:t>7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FAEA09-D19A-E948-83E4-3EE218901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421" y="233364"/>
            <a:ext cx="11003157" cy="1018804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latin typeface="Century Gothic" panose="020B0502020202020204" pitchFamily="34" charset="0"/>
              </a:rPr>
              <a:t>Techniques</a:t>
            </a: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5EE9F25-B902-F640-B2EB-C7BCB7A92A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09" t="2862" r="7544"/>
          <a:stretch/>
        </p:blipFill>
        <p:spPr>
          <a:xfrm>
            <a:off x="337393" y="1482651"/>
            <a:ext cx="3709880" cy="3880749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3922E35-AD55-0B41-8D8B-D417C29677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85" t="5794" r="14870" b="976"/>
          <a:stretch/>
        </p:blipFill>
        <p:spPr>
          <a:xfrm>
            <a:off x="4241059" y="1482651"/>
            <a:ext cx="3709880" cy="38807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06EB87-3760-C149-8485-6E81B054F012}"/>
              </a:ext>
            </a:extLst>
          </p:cNvPr>
          <p:cNvSpPr txBox="1"/>
          <p:nvPr/>
        </p:nvSpPr>
        <p:spPr>
          <a:xfrm>
            <a:off x="1545443" y="5593883"/>
            <a:ext cx="129377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latin typeface="Century Gothic"/>
              </a:rPr>
              <a:t>PPL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D3DC75-CD65-284B-A804-CE5738FFD2BB}"/>
              </a:ext>
            </a:extLst>
          </p:cNvPr>
          <p:cNvSpPr txBox="1"/>
          <p:nvPr/>
        </p:nvSpPr>
        <p:spPr>
          <a:xfrm>
            <a:off x="5449109" y="5593883"/>
            <a:ext cx="1293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Century Gothic" panose="020B0502020202020204" pitchFamily="34" charset="0"/>
              </a:rPr>
              <a:t>RL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87DB00-DB7E-8A42-B556-C0D392A48291}"/>
              </a:ext>
            </a:extLst>
          </p:cNvPr>
          <p:cNvSpPr txBox="1"/>
          <p:nvPr/>
        </p:nvSpPr>
        <p:spPr>
          <a:xfrm>
            <a:off x="9352778" y="5593883"/>
            <a:ext cx="1293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Century Gothic" panose="020B0502020202020204" pitchFamily="34" charset="0"/>
              </a:rPr>
              <a:t>XPL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8D444B-9C65-EE18-353A-F33F73649594}"/>
              </a:ext>
            </a:extLst>
          </p:cNvPr>
          <p:cNvSpPr/>
          <p:nvPr/>
        </p:nvSpPr>
        <p:spPr>
          <a:xfrm>
            <a:off x="3836" y="6143988"/>
            <a:ext cx="4468465" cy="400110"/>
          </a:xfrm>
          <a:prstGeom prst="rect">
            <a:avLst/>
          </a:prstGeom>
          <a:ln w="38100">
            <a:noFill/>
          </a:ln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n-US" sz="2000">
                <a:latin typeface="Century Gothic"/>
              </a:rPr>
              <a:t>Plane polarized light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4A6E24-6B8B-7324-8B65-5BEE82F741BC}"/>
              </a:ext>
            </a:extLst>
          </p:cNvPr>
          <p:cNvSpPr/>
          <p:nvPr/>
        </p:nvSpPr>
        <p:spPr>
          <a:xfrm>
            <a:off x="3862998" y="6143988"/>
            <a:ext cx="4468465" cy="400110"/>
          </a:xfrm>
          <a:prstGeom prst="rect">
            <a:avLst/>
          </a:prstGeom>
          <a:ln w="38100">
            <a:noFill/>
          </a:ln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n-US" sz="2000">
                <a:latin typeface="Century Gothic"/>
              </a:rPr>
              <a:t>Reflected light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C01A20-DEFA-171E-8A86-625576606FBC}"/>
              </a:ext>
            </a:extLst>
          </p:cNvPr>
          <p:cNvSpPr/>
          <p:nvPr/>
        </p:nvSpPr>
        <p:spPr>
          <a:xfrm>
            <a:off x="7759030" y="6156278"/>
            <a:ext cx="4468465" cy="400110"/>
          </a:xfrm>
          <a:prstGeom prst="rect">
            <a:avLst/>
          </a:prstGeom>
          <a:ln w="38100">
            <a:noFill/>
          </a:ln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n-US" sz="2000">
                <a:latin typeface="Century Gothic"/>
              </a:rPr>
              <a:t>Cross polarized light</a:t>
            </a:r>
          </a:p>
        </p:txBody>
      </p:sp>
      <p:pic>
        <p:nvPicPr>
          <p:cNvPr id="12" name="Picture 7" descr="Logo&#10;&#10;Description automatically generated">
            <a:extLst>
              <a:ext uri="{FF2B5EF4-FFF2-40B4-BE49-F238E27FC236}">
                <a16:creationId xmlns:a16="http://schemas.microsoft.com/office/drawing/2014/main" id="{9DB837F5-DBCA-C0D0-894C-58E787EB3C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989" t="2138" r="6593" b="28955"/>
          <a:stretch/>
        </p:blipFill>
        <p:spPr>
          <a:xfrm>
            <a:off x="1" y="125189"/>
            <a:ext cx="805543" cy="618525"/>
          </a:xfrm>
          <a:prstGeom prst="rect">
            <a:avLst/>
          </a:prstGeom>
        </p:spPr>
      </p:pic>
      <p:pic>
        <p:nvPicPr>
          <p:cNvPr id="18" name="Picture 9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FEE4B392-F8BC-0905-5E64-35A3F6218F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54676" y="870"/>
            <a:ext cx="804551" cy="1056925"/>
          </a:xfrm>
          <a:prstGeom prst="rect">
            <a:avLst/>
          </a:prstGeom>
        </p:spPr>
      </p:pic>
      <p:pic>
        <p:nvPicPr>
          <p:cNvPr id="20" name="Picture 5" descr="Logo&#10;&#10;Description automatically generated">
            <a:extLst>
              <a:ext uri="{FF2B5EF4-FFF2-40B4-BE49-F238E27FC236}">
                <a16:creationId xmlns:a16="http://schemas.microsoft.com/office/drawing/2014/main" id="{90698A46-F93F-9740-E0B2-A7E8E8059A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70455" y="82876"/>
            <a:ext cx="986972" cy="102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81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17CEE-225D-4D48-8009-F9825952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0797D-625A-FA43-A922-677938633BF1}" type="slidenum">
              <a:rPr lang="en-US" smtClean="0"/>
              <a:t>8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FAEA09-D19A-E948-83E4-3EE218901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421" y="233364"/>
            <a:ext cx="11003157" cy="1018804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latin typeface="Century Gothic" panose="020B0502020202020204" pitchFamily="34" charset="0"/>
              </a:rPr>
              <a:t>Techniques</a:t>
            </a: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5EE9F25-B902-F640-B2EB-C7BCB7A92A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09" t="2862" r="7544"/>
          <a:stretch/>
        </p:blipFill>
        <p:spPr>
          <a:xfrm>
            <a:off x="1062522" y="1482651"/>
            <a:ext cx="3709880" cy="38807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06EB87-3760-C149-8485-6E81B054F012}"/>
              </a:ext>
            </a:extLst>
          </p:cNvPr>
          <p:cNvSpPr txBox="1"/>
          <p:nvPr/>
        </p:nvSpPr>
        <p:spPr>
          <a:xfrm>
            <a:off x="2270572" y="5593883"/>
            <a:ext cx="1293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Century Gothic" panose="020B0502020202020204" pitchFamily="34" charset="0"/>
              </a:rPr>
              <a:t>PPL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CA4BE9A-B6D0-1D4A-AD13-137453C4199F}"/>
              </a:ext>
            </a:extLst>
          </p:cNvPr>
          <p:cNvGrpSpPr/>
          <p:nvPr/>
        </p:nvGrpSpPr>
        <p:grpSpPr>
          <a:xfrm>
            <a:off x="2357284" y="1542946"/>
            <a:ext cx="8129065" cy="4050937"/>
            <a:chOff x="1632155" y="1542946"/>
            <a:chExt cx="8129065" cy="4050937"/>
          </a:xfrm>
        </p:grpSpPr>
        <p:sp>
          <p:nvSpPr>
            <p:cNvPr id="6" name="Frame 5">
              <a:extLst>
                <a:ext uri="{FF2B5EF4-FFF2-40B4-BE49-F238E27FC236}">
                  <a16:creationId xmlns:a16="http://schemas.microsoft.com/office/drawing/2014/main" id="{F1162525-0846-F148-8A7A-CE89EFC9FDCA}"/>
                </a:ext>
              </a:extLst>
            </p:cNvPr>
            <p:cNvSpPr/>
            <p:nvPr/>
          </p:nvSpPr>
          <p:spPr>
            <a:xfrm>
              <a:off x="1632155" y="3696930"/>
              <a:ext cx="884903" cy="776748"/>
            </a:xfrm>
            <a:prstGeom prst="frame">
              <a:avLst>
                <a:gd name="adj1" fmla="val 6411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A3E3D91-A63F-4647-9E39-85ADA856C0FC}"/>
                </a:ext>
              </a:extLst>
            </p:cNvPr>
            <p:cNvGrpSpPr/>
            <p:nvPr/>
          </p:nvGrpSpPr>
          <p:grpSpPr>
            <a:xfrm>
              <a:off x="2476500" y="1542946"/>
              <a:ext cx="7284720" cy="4050937"/>
              <a:chOff x="2476500" y="1542946"/>
              <a:chExt cx="7284720" cy="4050937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DD901E3A-EE57-6F44-AFF3-8414ABDEED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1089"/>
              <a:stretch/>
            </p:blipFill>
            <p:spPr>
              <a:xfrm>
                <a:off x="5398980" y="1542946"/>
                <a:ext cx="4362240" cy="4050937"/>
              </a:xfrm>
              <a:prstGeom prst="rect">
                <a:avLst/>
              </a:prstGeom>
              <a:ln w="76200">
                <a:solidFill>
                  <a:srgbClr val="002060"/>
                </a:solidFill>
              </a:ln>
            </p:spPr>
          </p:pic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3A913F0-6998-C14C-A2D3-9BC5F332A5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76500" y="3568414"/>
                <a:ext cx="2876760" cy="432086"/>
              </a:xfrm>
              <a:prstGeom prst="line">
                <a:avLst/>
              </a:prstGeom>
              <a:ln w="50800">
                <a:solidFill>
                  <a:srgbClr val="00206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03EFEA0-26C0-36BA-33F6-30A0BA4D7654}"/>
              </a:ext>
            </a:extLst>
          </p:cNvPr>
          <p:cNvSpPr txBox="1"/>
          <p:nvPr/>
        </p:nvSpPr>
        <p:spPr>
          <a:xfrm>
            <a:off x="9226216" y="204187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latin typeface="Century Gothic"/>
              </a:rPr>
              <a:t>basalt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C8E141-04F6-E619-74FF-9275F89F7D17}"/>
              </a:ext>
            </a:extLst>
          </p:cNvPr>
          <p:cNvSpPr txBox="1"/>
          <p:nvPr/>
        </p:nvSpPr>
        <p:spPr>
          <a:xfrm>
            <a:off x="7404660" y="153473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latin typeface="Century Gothic"/>
              </a:rPr>
              <a:t>highlands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22606D-0002-A7C0-D773-399925EA85EE}"/>
              </a:ext>
            </a:extLst>
          </p:cNvPr>
          <p:cNvSpPr txBox="1"/>
          <p:nvPr/>
        </p:nvSpPr>
        <p:spPr>
          <a:xfrm>
            <a:off x="6371949" y="350992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latin typeface="Century Gothic"/>
              </a:rPr>
              <a:t>breccia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E8F587-F06B-D62E-4303-1E963324432B}"/>
              </a:ext>
            </a:extLst>
          </p:cNvPr>
          <p:cNvSpPr txBox="1"/>
          <p:nvPr/>
        </p:nvSpPr>
        <p:spPr>
          <a:xfrm>
            <a:off x="8106501" y="503392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entury Gothic"/>
              </a:rPr>
              <a:t>Mineral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617F1F-8178-04C5-3280-3A6E61B59949}"/>
              </a:ext>
            </a:extLst>
          </p:cNvPr>
          <p:cNvSpPr txBox="1"/>
          <p:nvPr/>
        </p:nvSpPr>
        <p:spPr>
          <a:xfrm>
            <a:off x="6772677" y="5725736"/>
            <a:ext cx="437748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entury Gothic"/>
              </a:rPr>
              <a:t>Classification of soil fragments</a:t>
            </a:r>
            <a:endParaRPr lang="en-US"/>
          </a:p>
        </p:txBody>
      </p:sp>
      <p:pic>
        <p:nvPicPr>
          <p:cNvPr id="5" name="Picture 7" descr="Logo&#10;&#10;Description automatically generated">
            <a:extLst>
              <a:ext uri="{FF2B5EF4-FFF2-40B4-BE49-F238E27FC236}">
                <a16:creationId xmlns:a16="http://schemas.microsoft.com/office/drawing/2014/main" id="{4616ACDD-890C-3636-1240-65887C9FE0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89" t="2138" r="6593" b="28955"/>
          <a:stretch/>
        </p:blipFill>
        <p:spPr>
          <a:xfrm>
            <a:off x="1" y="125189"/>
            <a:ext cx="805543" cy="618525"/>
          </a:xfrm>
          <a:prstGeom prst="rect">
            <a:avLst/>
          </a:prstGeom>
        </p:spPr>
      </p:pic>
      <p:pic>
        <p:nvPicPr>
          <p:cNvPr id="9" name="Picture 9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E729AFAE-B17D-26DB-D277-EB758CC484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4676" y="870"/>
            <a:ext cx="804551" cy="1056925"/>
          </a:xfrm>
          <a:prstGeom prst="rect">
            <a:avLst/>
          </a:prstGeom>
        </p:spPr>
      </p:pic>
      <p:pic>
        <p:nvPicPr>
          <p:cNvPr id="10" name="Picture 5" descr="Logo&#10;&#10;Description automatically generated">
            <a:extLst>
              <a:ext uri="{FF2B5EF4-FFF2-40B4-BE49-F238E27FC236}">
                <a16:creationId xmlns:a16="http://schemas.microsoft.com/office/drawing/2014/main" id="{3B29F182-BB55-58A8-205D-98F04908F6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0455" y="82876"/>
            <a:ext cx="986972" cy="102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1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9A491-3448-5042-B983-FA26D0A7D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Century Gothic"/>
              </a:rPr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6D0F7F-77B3-F941-95E2-D78E85C2A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0797D-625A-FA43-A922-677938633BF1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8" descr="Chart, bar chart&#10;&#10;Description automatically generated">
            <a:extLst>
              <a:ext uri="{FF2B5EF4-FFF2-40B4-BE49-F238E27FC236}">
                <a16:creationId xmlns:a16="http://schemas.microsoft.com/office/drawing/2014/main" id="{4DE0EA80-F3CB-959D-8AFE-E79F3FA492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50" r="2161" b="2025"/>
          <a:stretch/>
        </p:blipFill>
        <p:spPr>
          <a:xfrm>
            <a:off x="637870" y="2316443"/>
            <a:ext cx="5939173" cy="3253284"/>
          </a:xfrm>
        </p:spPr>
      </p:pic>
      <p:pic>
        <p:nvPicPr>
          <p:cNvPr id="9" name="Picture 9" descr="Chart, pie chart&#10;&#10;Description automatically generated">
            <a:extLst>
              <a:ext uri="{FF2B5EF4-FFF2-40B4-BE49-F238E27FC236}">
                <a16:creationId xmlns:a16="http://schemas.microsoft.com/office/drawing/2014/main" id="{7CE1883A-D215-3296-CB84-E803CE0779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8" t="2325" r="27473" b="1860"/>
          <a:stretch/>
        </p:blipFill>
        <p:spPr>
          <a:xfrm>
            <a:off x="6758450" y="2163199"/>
            <a:ext cx="4948589" cy="3194778"/>
          </a:xfrm>
          <a:prstGeom prst="rect">
            <a:avLst/>
          </a:prstGeom>
        </p:spPr>
      </p:pic>
      <p:pic>
        <p:nvPicPr>
          <p:cNvPr id="3" name="Picture 7" descr="Logo&#10;&#10;Description automatically generated">
            <a:extLst>
              <a:ext uri="{FF2B5EF4-FFF2-40B4-BE49-F238E27FC236}">
                <a16:creationId xmlns:a16="http://schemas.microsoft.com/office/drawing/2014/main" id="{88F09EDB-2D6A-E838-C7B5-CC1D423033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89" t="2138" r="6593" b="28955"/>
          <a:stretch/>
        </p:blipFill>
        <p:spPr>
          <a:xfrm>
            <a:off x="1" y="125189"/>
            <a:ext cx="805543" cy="618525"/>
          </a:xfrm>
          <a:prstGeom prst="rect">
            <a:avLst/>
          </a:prstGeom>
        </p:spPr>
      </p:pic>
      <p:pic>
        <p:nvPicPr>
          <p:cNvPr id="7" name="Picture 9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8C24EDE1-3A5C-02EE-F0C3-EED1A3725F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4676" y="870"/>
            <a:ext cx="804551" cy="1056925"/>
          </a:xfrm>
          <a:prstGeom prst="rect">
            <a:avLst/>
          </a:prstGeom>
        </p:spPr>
      </p:pic>
      <p:pic>
        <p:nvPicPr>
          <p:cNvPr id="13" name="Picture 5" descr="Logo&#10;&#10;Description automatically generated">
            <a:extLst>
              <a:ext uri="{FF2B5EF4-FFF2-40B4-BE49-F238E27FC236}">
                <a16:creationId xmlns:a16="http://schemas.microsoft.com/office/drawing/2014/main" id="{52DB77A7-9D39-4BE7-9D78-EADFB518D5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0455" y="82876"/>
            <a:ext cx="986972" cy="102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4732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13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Coordinated Microanalysis of Lunar Soils in Preparation for Future Returned Samples</vt:lpstr>
      <vt:lpstr>Moon’s Formation &amp; Evolution</vt:lpstr>
      <vt:lpstr>Lunar Volcanism</vt:lpstr>
      <vt:lpstr>Lunar Volcanism</vt:lpstr>
      <vt:lpstr>Luna Missions &amp; Samples</vt:lpstr>
      <vt:lpstr>Techniques</vt:lpstr>
      <vt:lpstr>Techniques</vt:lpstr>
      <vt:lpstr>Techniques</vt:lpstr>
      <vt:lpstr>Results</vt:lpstr>
      <vt:lpstr>Results (cont.)</vt:lpstr>
      <vt:lpstr>Conclusion</vt:lpstr>
      <vt:lpstr>Acknowledgements 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Coordinated Microanalysis of Lunar Soils in Preparation for Future Returned Samples</dc:title>
  <dc:creator>lizetti moreno</dc:creator>
  <cp:revision>1</cp:revision>
  <dcterms:created xsi:type="dcterms:W3CDTF">2022-03-29T03:02:22Z</dcterms:created>
  <dcterms:modified xsi:type="dcterms:W3CDTF">2022-04-20T04:19:49Z</dcterms:modified>
</cp:coreProperties>
</file>